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0" r:id="rId3"/>
  </p:sldMasterIdLst>
  <p:notesMasterIdLst>
    <p:notesMasterId r:id="rId4"/>
  </p:notesMasterIdLst>
  <p:sldIdLst>
    <p:sldId id="256" r:id="rId5"/>
    <p:sldId id="257" r:id="rId6"/>
    <p:sldId id="258" r:id="rId7"/>
    <p:sldId id="259" r:id="rId8"/>
  </p:sldIdLst>
  <p:sldSz cy="6858000" cx="99060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344091"/>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5179484" y="0"/>
            <a:ext cx="3962400" cy="344091"/>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2900363" y="857250"/>
            <a:ext cx="3343275"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6513910"/>
            <a:ext cx="3962400" cy="34409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ja-JP"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 name="Shape 24"/>
        <p:cNvGrpSpPr/>
        <p:nvPr/>
      </p:nvGrpSpPr>
      <p:grpSpPr>
        <a:xfrm>
          <a:off x="0" y="0"/>
          <a:ext cx="0" cy="0"/>
          <a:chOff x="0" y="0"/>
          <a:chExt cx="0" cy="0"/>
        </a:xfrm>
      </p:grpSpPr>
      <p:sp>
        <p:nvSpPr>
          <p:cNvPr id="25" name="Google Shape;25;p1: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 name="Google Shape;26;p1:notes"/>
          <p:cNvSpPr/>
          <p:nvPr>
            <p:ph idx="2" type="sldImg"/>
          </p:nvPr>
        </p:nvSpPr>
        <p:spPr>
          <a:xfrm>
            <a:off x="2900363" y="857250"/>
            <a:ext cx="334327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p2: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 name="Google Shape;34;p2:notes"/>
          <p:cNvSpPr/>
          <p:nvPr>
            <p:ph idx="2" type="sldImg"/>
          </p:nvPr>
        </p:nvSpPr>
        <p:spPr>
          <a:xfrm>
            <a:off x="2900363" y="857250"/>
            <a:ext cx="334327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 name="Shape 43"/>
        <p:cNvGrpSpPr/>
        <p:nvPr/>
      </p:nvGrpSpPr>
      <p:grpSpPr>
        <a:xfrm>
          <a:off x="0" y="0"/>
          <a:ext cx="0" cy="0"/>
          <a:chOff x="0" y="0"/>
          <a:chExt cx="0" cy="0"/>
        </a:xfrm>
      </p:grpSpPr>
      <p:sp>
        <p:nvSpPr>
          <p:cNvPr id="44" name="Google Shape;44;g2cd27c50fb5_0_27:notes"/>
          <p:cNvSpPr/>
          <p:nvPr>
            <p:ph idx="2" type="sldImg"/>
          </p:nvPr>
        </p:nvSpPr>
        <p:spPr>
          <a:xfrm>
            <a:off x="2900363" y="857250"/>
            <a:ext cx="3343200" cy="2314500"/>
          </a:xfrm>
          <a:custGeom>
            <a:rect b="b" l="l" r="r" t="t"/>
            <a:pathLst>
              <a:path extrusionOk="0" h="120000" w="120000">
                <a:moveTo>
                  <a:pt x="0" y="0"/>
                </a:moveTo>
                <a:lnTo>
                  <a:pt x="120000" y="0"/>
                </a:lnTo>
                <a:lnTo>
                  <a:pt x="120000" y="120000"/>
                </a:lnTo>
                <a:lnTo>
                  <a:pt x="0" y="120000"/>
                </a:lnTo>
                <a:close/>
              </a:path>
            </a:pathLst>
          </a:custGeom>
        </p:spPr>
      </p:sp>
      <p:sp>
        <p:nvSpPr>
          <p:cNvPr id="45" name="Google Shape;45;g2cd27c50fb5_0_27:notes"/>
          <p:cNvSpPr txBox="1"/>
          <p:nvPr>
            <p:ph idx="1" type="body"/>
          </p:nvPr>
        </p:nvSpPr>
        <p:spPr>
          <a:xfrm>
            <a:off x="914400" y="3300412"/>
            <a:ext cx="7315200" cy="27003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 name="Google Shape;46;g2cd27c50fb5_0_27:notes"/>
          <p:cNvSpPr txBox="1"/>
          <p:nvPr>
            <p:ph idx="12" type="sldNum"/>
          </p:nvPr>
        </p:nvSpPr>
        <p:spPr>
          <a:xfrm>
            <a:off x="5179484" y="6513910"/>
            <a:ext cx="3962400" cy="3441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b420ea1255_0_32:notes"/>
          <p:cNvSpPr/>
          <p:nvPr>
            <p:ph idx="2" type="sldImg"/>
          </p:nvPr>
        </p:nvSpPr>
        <p:spPr>
          <a:xfrm>
            <a:off x="2900363" y="857250"/>
            <a:ext cx="3343200" cy="2314500"/>
          </a:xfrm>
          <a:custGeom>
            <a:rect b="b" l="l" r="r" t="t"/>
            <a:pathLst>
              <a:path extrusionOk="0" h="120000" w="120000">
                <a:moveTo>
                  <a:pt x="0" y="0"/>
                </a:moveTo>
                <a:lnTo>
                  <a:pt x="120000" y="0"/>
                </a:lnTo>
                <a:lnTo>
                  <a:pt x="120000" y="120000"/>
                </a:lnTo>
                <a:lnTo>
                  <a:pt x="0" y="120000"/>
                </a:lnTo>
                <a:close/>
              </a:path>
            </a:pathLst>
          </a:custGeom>
        </p:spPr>
      </p:sp>
      <p:sp>
        <p:nvSpPr>
          <p:cNvPr id="58" name="Google Shape;58;g2b420ea1255_0_32:notes"/>
          <p:cNvSpPr txBox="1"/>
          <p:nvPr>
            <p:ph idx="1" type="body"/>
          </p:nvPr>
        </p:nvSpPr>
        <p:spPr>
          <a:xfrm>
            <a:off x="914400" y="3300412"/>
            <a:ext cx="7315200" cy="27003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 name="Google Shape;59;g2b420ea1255_0_32:notes"/>
          <p:cNvSpPr txBox="1"/>
          <p:nvPr>
            <p:ph idx="12" type="sldNum"/>
          </p:nvPr>
        </p:nvSpPr>
        <p:spPr>
          <a:xfrm>
            <a:off x="5179484" y="6513910"/>
            <a:ext cx="3962400" cy="3441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ja-JP"/>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p:cSld name="白紙">
    <p:bg>
      <p:bgPr>
        <a:solidFill>
          <a:schemeClr val="dk2"/>
        </a:solidFill>
      </p:bgPr>
    </p:bg>
    <p:spTree>
      <p:nvGrpSpPr>
        <p:cNvPr id="15" name="Shape 15"/>
        <p:cNvGrpSpPr/>
        <p:nvPr/>
      </p:nvGrpSpPr>
      <p:grpSpPr>
        <a:xfrm>
          <a:off x="0" y="0"/>
          <a:ext cx="0" cy="0"/>
          <a:chOff x="0" y="0"/>
          <a:chExt cx="0" cy="0"/>
        </a:xfrm>
      </p:grpSpPr>
      <p:sp>
        <p:nvSpPr>
          <p:cNvPr id="16" name="Google Shape;16;p2"/>
          <p:cNvSpPr txBox="1"/>
          <p:nvPr>
            <p:ph idx="10" type="dt"/>
          </p:nvPr>
        </p:nvSpPr>
        <p:spPr>
          <a:xfrm>
            <a:off x="681038" y="6356350"/>
            <a:ext cx="222885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3281363" y="6356350"/>
            <a:ext cx="33432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6996113" y="6356350"/>
            <a:ext cx="222885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
        <p:nvSpPr>
          <p:cNvPr id="19" name="Google Shape;19;p2"/>
          <p:cNvSpPr txBox="1"/>
          <p:nvPr>
            <p:ph type="title"/>
          </p:nvPr>
        </p:nvSpPr>
        <p:spPr>
          <a:xfrm>
            <a:off x="681038" y="365125"/>
            <a:ext cx="8543925"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p:cSld name="セクション見出し">
    <p:bg>
      <p:bgPr>
        <a:solidFill>
          <a:schemeClr val="dk2"/>
        </a:solidFill>
      </p:bgPr>
    </p:bg>
    <p:spTree>
      <p:nvGrpSpPr>
        <p:cNvPr id="20" name="Shape 20"/>
        <p:cNvGrpSpPr/>
        <p:nvPr/>
      </p:nvGrpSpPr>
      <p:grpSpPr>
        <a:xfrm>
          <a:off x="0" y="0"/>
          <a:ext cx="0" cy="0"/>
          <a:chOff x="0" y="0"/>
          <a:chExt cx="0" cy="0"/>
        </a:xfrm>
      </p:grpSpPr>
      <p:sp>
        <p:nvSpPr>
          <p:cNvPr id="21" name="Google Shape;21;p3"/>
          <p:cNvSpPr txBox="1"/>
          <p:nvPr>
            <p:ph type="title"/>
          </p:nvPr>
        </p:nvSpPr>
        <p:spPr>
          <a:xfrm>
            <a:off x="851507" y="491185"/>
            <a:ext cx="8543925" cy="53911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414141"/>
              </a:buClr>
              <a:buSzPts val="2600"/>
              <a:buFont typeface="Arial"/>
              <a:buNone/>
              <a:defRPr b="1" sz="2600">
                <a:solidFill>
                  <a:srgbClr val="41414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3"/>
          <p:cNvSpPr/>
          <p:nvPr/>
        </p:nvSpPr>
        <p:spPr>
          <a:xfrm>
            <a:off x="618565" y="508743"/>
            <a:ext cx="128706" cy="504000"/>
          </a:xfrm>
          <a:prstGeom prst="rect">
            <a:avLst/>
          </a:prstGeom>
          <a:solidFill>
            <a:srgbClr val="FE797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 name="Google Shape;23;p3"/>
          <p:cNvSpPr txBox="1"/>
          <p:nvPr>
            <p:ph idx="12" type="sldNum"/>
          </p:nvPr>
        </p:nvSpPr>
        <p:spPr>
          <a:xfrm>
            <a:off x="4765722" y="6492875"/>
            <a:ext cx="37455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b="0" i="0" sz="1200" u="none" cap="none" strike="noStrike">
                <a:solidFill>
                  <a:srgbClr val="888888"/>
                </a:solidFill>
                <a:latin typeface="Arial"/>
                <a:ea typeface="Arial"/>
                <a:cs typeface="Arial"/>
                <a:sym typeface="Arial"/>
              </a:defRPr>
            </a:lvl1pPr>
            <a:lvl2pPr indent="0" lvl="1" marL="0" algn="ctr">
              <a:spcBef>
                <a:spcPts val="0"/>
              </a:spcBef>
              <a:buNone/>
              <a:defRPr b="0" i="0" sz="1200" u="none" cap="none" strike="noStrike">
                <a:solidFill>
                  <a:srgbClr val="888888"/>
                </a:solidFill>
                <a:latin typeface="Arial"/>
                <a:ea typeface="Arial"/>
                <a:cs typeface="Arial"/>
                <a:sym typeface="Arial"/>
              </a:defRPr>
            </a:lvl2pPr>
            <a:lvl3pPr indent="0" lvl="2" marL="0" algn="ctr">
              <a:spcBef>
                <a:spcPts val="0"/>
              </a:spcBef>
              <a:buNone/>
              <a:defRPr b="0" i="0" sz="1200" u="none" cap="none" strike="noStrike">
                <a:solidFill>
                  <a:srgbClr val="888888"/>
                </a:solidFill>
                <a:latin typeface="Arial"/>
                <a:ea typeface="Arial"/>
                <a:cs typeface="Arial"/>
                <a:sym typeface="Arial"/>
              </a:defRPr>
            </a:lvl3pPr>
            <a:lvl4pPr indent="0" lvl="3" marL="0" algn="ctr">
              <a:spcBef>
                <a:spcPts val="0"/>
              </a:spcBef>
              <a:buNone/>
              <a:defRPr b="0" i="0" sz="1200" u="none" cap="none" strike="noStrike">
                <a:solidFill>
                  <a:srgbClr val="888888"/>
                </a:solidFill>
                <a:latin typeface="Arial"/>
                <a:ea typeface="Arial"/>
                <a:cs typeface="Arial"/>
                <a:sym typeface="Arial"/>
              </a:defRPr>
            </a:lvl4pPr>
            <a:lvl5pPr indent="0" lvl="4" marL="0" algn="ctr">
              <a:spcBef>
                <a:spcPts val="0"/>
              </a:spcBef>
              <a:buNone/>
              <a:defRPr b="0" i="0" sz="1200" u="none" cap="none" strike="noStrike">
                <a:solidFill>
                  <a:srgbClr val="888888"/>
                </a:solidFill>
                <a:latin typeface="Arial"/>
                <a:ea typeface="Arial"/>
                <a:cs typeface="Arial"/>
                <a:sym typeface="Arial"/>
              </a:defRPr>
            </a:lvl5pPr>
            <a:lvl6pPr indent="0" lvl="5" marL="0" algn="ctr">
              <a:spcBef>
                <a:spcPts val="0"/>
              </a:spcBef>
              <a:buNone/>
              <a:defRPr b="0" i="0" sz="1200" u="none" cap="none" strike="noStrike">
                <a:solidFill>
                  <a:srgbClr val="888888"/>
                </a:solidFill>
                <a:latin typeface="Arial"/>
                <a:ea typeface="Arial"/>
                <a:cs typeface="Arial"/>
                <a:sym typeface="Arial"/>
              </a:defRPr>
            </a:lvl6pPr>
            <a:lvl7pPr indent="0" lvl="6" marL="0" algn="ctr">
              <a:spcBef>
                <a:spcPts val="0"/>
              </a:spcBef>
              <a:buNone/>
              <a:defRPr b="0" i="0" sz="1200" u="none" cap="none" strike="noStrike">
                <a:solidFill>
                  <a:srgbClr val="888888"/>
                </a:solidFill>
                <a:latin typeface="Arial"/>
                <a:ea typeface="Arial"/>
                <a:cs typeface="Arial"/>
                <a:sym typeface="Arial"/>
              </a:defRPr>
            </a:lvl7pPr>
            <a:lvl8pPr indent="0" lvl="7" marL="0" algn="ctr">
              <a:spcBef>
                <a:spcPts val="0"/>
              </a:spcBef>
              <a:buNone/>
              <a:defRPr b="0" i="0" sz="1200" u="none" cap="none" strike="noStrike">
                <a:solidFill>
                  <a:srgbClr val="888888"/>
                </a:solidFill>
                <a:latin typeface="Arial"/>
                <a:ea typeface="Arial"/>
                <a:cs typeface="Arial"/>
                <a:sym typeface="Arial"/>
              </a:defRPr>
            </a:lvl8pPr>
            <a:lvl9pPr indent="0" lvl="8" marL="0" algn="ctr">
              <a:spcBef>
                <a:spcPts val="0"/>
              </a:spcBef>
              <a:buNone/>
              <a:defRPr b="0" i="0" sz="1200" u="none" cap="none" strike="noStrike">
                <a:solidFill>
                  <a:srgbClr val="888888"/>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81038" y="365125"/>
            <a:ext cx="8543925"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Arial"/>
              <a:buNone/>
              <a:defRPr b="0" i="0" sz="4400" u="none" cap="none" strike="noStrik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681038" y="1825625"/>
            <a:ext cx="8543925"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12" name="Google Shape;12;p1"/>
          <p:cNvSpPr txBox="1"/>
          <p:nvPr>
            <p:ph idx="10" type="dt"/>
          </p:nvPr>
        </p:nvSpPr>
        <p:spPr>
          <a:xfrm>
            <a:off x="681038" y="6356350"/>
            <a:ext cx="222885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3" name="Google Shape;13;p1"/>
          <p:cNvSpPr txBox="1"/>
          <p:nvPr>
            <p:ph idx="11" type="ftr"/>
          </p:nvPr>
        </p:nvSpPr>
        <p:spPr>
          <a:xfrm>
            <a:off x="3281363" y="6356350"/>
            <a:ext cx="3343275"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4" name="Google Shape;14;p1"/>
          <p:cNvSpPr txBox="1"/>
          <p:nvPr>
            <p:ph idx="12" type="sldNum"/>
          </p:nvPr>
        </p:nvSpPr>
        <p:spPr>
          <a:xfrm>
            <a:off x="6996113" y="6356350"/>
            <a:ext cx="222885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Arial"/>
                <a:ea typeface="Arial"/>
                <a:cs typeface="Arial"/>
                <a:sym typeface="Arial"/>
              </a:defRPr>
            </a:lvl1pPr>
            <a:lvl2pPr indent="0" lvl="1" marL="0" marR="0" rtl="0" algn="r">
              <a:spcBef>
                <a:spcPts val="0"/>
              </a:spcBef>
              <a:buNone/>
              <a:defRPr b="0" i="0" sz="1200" u="none" cap="none" strike="noStrike">
                <a:solidFill>
                  <a:srgbClr val="888888"/>
                </a:solidFill>
                <a:latin typeface="Arial"/>
                <a:ea typeface="Arial"/>
                <a:cs typeface="Arial"/>
                <a:sym typeface="Arial"/>
              </a:defRPr>
            </a:lvl2pPr>
            <a:lvl3pPr indent="0" lvl="2" marL="0" marR="0" rtl="0" algn="r">
              <a:spcBef>
                <a:spcPts val="0"/>
              </a:spcBef>
              <a:buNone/>
              <a:defRPr b="0" i="0" sz="1200" u="none" cap="none" strike="noStrike">
                <a:solidFill>
                  <a:srgbClr val="888888"/>
                </a:solidFill>
                <a:latin typeface="Arial"/>
                <a:ea typeface="Arial"/>
                <a:cs typeface="Arial"/>
                <a:sym typeface="Arial"/>
              </a:defRPr>
            </a:lvl3pPr>
            <a:lvl4pPr indent="0" lvl="3" marL="0" marR="0" rtl="0" algn="r">
              <a:spcBef>
                <a:spcPts val="0"/>
              </a:spcBef>
              <a:buNone/>
              <a:defRPr b="0" i="0" sz="1200" u="none" cap="none" strike="noStrike">
                <a:solidFill>
                  <a:srgbClr val="888888"/>
                </a:solidFill>
                <a:latin typeface="Arial"/>
                <a:ea typeface="Arial"/>
                <a:cs typeface="Arial"/>
                <a:sym typeface="Arial"/>
              </a:defRPr>
            </a:lvl4pPr>
            <a:lvl5pPr indent="0" lvl="4" marL="0" marR="0" rtl="0" algn="r">
              <a:spcBef>
                <a:spcPts val="0"/>
              </a:spcBef>
              <a:buNone/>
              <a:defRPr b="0" i="0" sz="1200" u="none" cap="none" strike="noStrike">
                <a:solidFill>
                  <a:srgbClr val="888888"/>
                </a:solidFill>
                <a:latin typeface="Arial"/>
                <a:ea typeface="Arial"/>
                <a:cs typeface="Arial"/>
                <a:sym typeface="Arial"/>
              </a:defRPr>
            </a:lvl5pPr>
            <a:lvl6pPr indent="0" lvl="5" marL="0" marR="0" rtl="0" algn="r">
              <a:spcBef>
                <a:spcPts val="0"/>
              </a:spcBef>
              <a:buNone/>
              <a:defRPr b="0" i="0" sz="1200" u="none" cap="none" strike="noStrike">
                <a:solidFill>
                  <a:srgbClr val="888888"/>
                </a:solidFill>
                <a:latin typeface="Arial"/>
                <a:ea typeface="Arial"/>
                <a:cs typeface="Arial"/>
                <a:sym typeface="Arial"/>
              </a:defRPr>
            </a:lvl6pPr>
            <a:lvl7pPr indent="0" lvl="6" marL="0" marR="0" rtl="0" algn="r">
              <a:spcBef>
                <a:spcPts val="0"/>
              </a:spcBef>
              <a:buNone/>
              <a:defRPr b="0" i="0" sz="1200" u="none" cap="none" strike="noStrike">
                <a:solidFill>
                  <a:srgbClr val="888888"/>
                </a:solidFill>
                <a:latin typeface="Arial"/>
                <a:ea typeface="Arial"/>
                <a:cs typeface="Arial"/>
                <a:sym typeface="Arial"/>
              </a:defRPr>
            </a:lvl7pPr>
            <a:lvl8pPr indent="0" lvl="7" marL="0" marR="0" rtl="0" algn="r">
              <a:spcBef>
                <a:spcPts val="0"/>
              </a:spcBef>
              <a:buNone/>
              <a:defRPr b="0" i="0" sz="1200" u="none" cap="none" strike="noStrike">
                <a:solidFill>
                  <a:srgbClr val="888888"/>
                </a:solidFill>
                <a:latin typeface="Arial"/>
                <a:ea typeface="Arial"/>
                <a:cs typeface="Arial"/>
                <a:sym typeface="Arial"/>
              </a:defRPr>
            </a:lvl8pPr>
            <a:lvl9pPr indent="0" lvl="8" marL="0" marR="0" rtl="0" algn="r">
              <a:spcBef>
                <a:spcPts val="0"/>
              </a:spcBef>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 name="Shape 27"/>
        <p:cNvGrpSpPr/>
        <p:nvPr/>
      </p:nvGrpSpPr>
      <p:grpSpPr>
        <a:xfrm>
          <a:off x="0" y="0"/>
          <a:ext cx="0" cy="0"/>
          <a:chOff x="0" y="0"/>
          <a:chExt cx="0" cy="0"/>
        </a:xfrm>
      </p:grpSpPr>
      <p:sp>
        <p:nvSpPr>
          <p:cNvPr id="28" name="Google Shape;28;p4"/>
          <p:cNvSpPr/>
          <p:nvPr/>
        </p:nvSpPr>
        <p:spPr>
          <a:xfrm>
            <a:off x="0" y="2373330"/>
            <a:ext cx="9906000" cy="2160000"/>
          </a:xfrm>
          <a:prstGeom prst="rect">
            <a:avLst/>
          </a:prstGeom>
          <a:solidFill>
            <a:srgbClr val="FE7979"/>
          </a:solidFill>
          <a:ln>
            <a:noFill/>
          </a:ln>
        </p:spPr>
        <p:txBody>
          <a:bodyPr anchorCtr="0" anchor="ctr" bIns="40225" lIns="80450" spcFirstLastPara="1" rIns="80450" wrap="square" tIns="40225">
            <a:noAutofit/>
          </a:bodyPr>
          <a:lstStyle/>
          <a:p>
            <a:pPr indent="0" lvl="0" marL="0" marR="0" rtl="0" algn="ctr">
              <a:spcBef>
                <a:spcPts val="0"/>
              </a:spcBef>
              <a:spcAft>
                <a:spcPts val="0"/>
              </a:spcAft>
              <a:buNone/>
            </a:pPr>
            <a:r>
              <a:t/>
            </a:r>
            <a:endParaRPr b="0" i="0" sz="924" u="none" cap="none" strike="noStrike">
              <a:solidFill>
                <a:schemeClr val="lt1"/>
              </a:solidFill>
              <a:latin typeface="Arial"/>
              <a:ea typeface="Arial"/>
              <a:cs typeface="Arial"/>
              <a:sym typeface="Arial"/>
            </a:endParaRPr>
          </a:p>
        </p:txBody>
      </p:sp>
      <p:sp>
        <p:nvSpPr>
          <p:cNvPr id="29" name="Google Shape;29;p4"/>
          <p:cNvSpPr txBox="1"/>
          <p:nvPr/>
        </p:nvSpPr>
        <p:spPr>
          <a:xfrm>
            <a:off x="1129550" y="1164000"/>
            <a:ext cx="8078100" cy="627300"/>
          </a:xfrm>
          <a:prstGeom prst="rect">
            <a:avLst/>
          </a:prstGeom>
          <a:noFill/>
          <a:ln>
            <a:noFill/>
          </a:ln>
        </p:spPr>
        <p:txBody>
          <a:bodyPr anchorCtr="0" anchor="t" bIns="40225" lIns="80450" spcFirstLastPara="1" rIns="80450" wrap="square" tIns="40225">
            <a:noAutofit/>
          </a:bodyPr>
          <a:lstStyle/>
          <a:p>
            <a:pPr indent="0" lvl="0" marL="0" marR="0" rtl="0" algn="l">
              <a:spcBef>
                <a:spcPts val="0"/>
              </a:spcBef>
              <a:spcAft>
                <a:spcPts val="0"/>
              </a:spcAft>
              <a:buNone/>
            </a:pPr>
            <a:r>
              <a:rPr b="1" lang="ja-JP" sz="4000">
                <a:solidFill>
                  <a:schemeClr val="dk1"/>
                </a:solidFill>
              </a:rPr>
              <a:t>色全選択・パターンiD検索開発案</a:t>
            </a:r>
            <a:endParaRPr b="1" i="0" sz="4000" u="none" cap="none" strike="noStrike">
              <a:solidFill>
                <a:schemeClr val="dk1"/>
              </a:solidFill>
              <a:latin typeface="Arial"/>
              <a:ea typeface="Arial"/>
              <a:cs typeface="Arial"/>
              <a:sym typeface="Arial"/>
            </a:endParaRPr>
          </a:p>
        </p:txBody>
      </p:sp>
      <p:sp>
        <p:nvSpPr>
          <p:cNvPr id="30" name="Google Shape;30;p4"/>
          <p:cNvSpPr txBox="1"/>
          <p:nvPr/>
        </p:nvSpPr>
        <p:spPr>
          <a:xfrm>
            <a:off x="4654200" y="4950850"/>
            <a:ext cx="5251800" cy="1046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ja-JP" sz="2800">
                <a:solidFill>
                  <a:schemeClr val="lt1"/>
                </a:solidFill>
              </a:rPr>
              <a:t>①　カラー機能</a:t>
            </a:r>
            <a:endParaRPr sz="2800">
              <a:solidFill>
                <a:schemeClr val="lt1"/>
              </a:solidFill>
            </a:endParaRPr>
          </a:p>
          <a:p>
            <a:pPr indent="0" lvl="0" marL="0" rtl="0" algn="l">
              <a:spcBef>
                <a:spcPts val="0"/>
              </a:spcBef>
              <a:spcAft>
                <a:spcPts val="0"/>
              </a:spcAft>
              <a:buNone/>
            </a:pPr>
            <a:r>
              <a:rPr lang="ja-JP" sz="2800">
                <a:solidFill>
                  <a:schemeClr val="lt1"/>
                </a:solidFill>
              </a:rPr>
              <a:t>②　ID検索機能</a:t>
            </a:r>
            <a:endParaRPr sz="2800">
              <a:solidFill>
                <a:schemeClr val="lt1"/>
              </a:solidFill>
            </a:endParaRPr>
          </a:p>
        </p:txBody>
      </p:sp>
      <p:sp>
        <p:nvSpPr>
          <p:cNvPr id="31" name="Google Shape;31;p4"/>
          <p:cNvSpPr txBox="1"/>
          <p:nvPr/>
        </p:nvSpPr>
        <p:spPr>
          <a:xfrm>
            <a:off x="1097725" y="3105225"/>
            <a:ext cx="8078100" cy="627300"/>
          </a:xfrm>
          <a:prstGeom prst="rect">
            <a:avLst/>
          </a:prstGeom>
          <a:noFill/>
          <a:ln>
            <a:noFill/>
          </a:ln>
        </p:spPr>
        <p:txBody>
          <a:bodyPr anchorCtr="0" anchor="t" bIns="40225" lIns="80450" spcFirstLastPara="1" rIns="80450" wrap="square" tIns="40225">
            <a:noAutofit/>
          </a:bodyPr>
          <a:lstStyle/>
          <a:p>
            <a:pPr indent="0" lvl="0" marL="0" marR="0" rtl="0" algn="l">
              <a:spcBef>
                <a:spcPts val="0"/>
              </a:spcBef>
              <a:spcAft>
                <a:spcPts val="0"/>
              </a:spcAft>
              <a:buNone/>
            </a:pPr>
            <a:r>
              <a:rPr b="1" lang="ja-JP" sz="4000">
                <a:solidFill>
                  <a:srgbClr val="FEFFFF"/>
                </a:solidFill>
              </a:rPr>
              <a:t>カラー検索・パターンiD検索案</a:t>
            </a:r>
            <a:endParaRPr b="1" i="0" sz="4000" u="none" cap="none" strike="noStrike">
              <a:solidFill>
                <a:srgbClr val="FEFFFF"/>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 name="Shape 35"/>
        <p:cNvGrpSpPr/>
        <p:nvPr/>
      </p:nvGrpSpPr>
      <p:grpSpPr>
        <a:xfrm>
          <a:off x="0" y="0"/>
          <a:ext cx="0" cy="0"/>
          <a:chOff x="0" y="0"/>
          <a:chExt cx="0" cy="0"/>
        </a:xfrm>
      </p:grpSpPr>
      <p:sp>
        <p:nvSpPr>
          <p:cNvPr id="36" name="Google Shape;36;p5"/>
          <p:cNvSpPr txBox="1"/>
          <p:nvPr>
            <p:ph type="title"/>
          </p:nvPr>
        </p:nvSpPr>
        <p:spPr>
          <a:xfrm>
            <a:off x="851507" y="491185"/>
            <a:ext cx="8543925" cy="53911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414141"/>
              </a:buClr>
              <a:buSzPts val="2600"/>
              <a:buFont typeface="Arial"/>
              <a:buNone/>
            </a:pPr>
            <a:r>
              <a:rPr lang="ja-JP" sz="2800"/>
              <a:t>①　</a:t>
            </a:r>
            <a:r>
              <a:rPr lang="ja-JP" sz="2800"/>
              <a:t>カラーの</a:t>
            </a:r>
            <a:r>
              <a:rPr lang="ja-JP" sz="2800"/>
              <a:t>全</a:t>
            </a:r>
            <a:r>
              <a:rPr lang="ja-JP" sz="2800"/>
              <a:t>セレクト</a:t>
            </a:r>
            <a:r>
              <a:rPr lang="ja-JP" sz="2800"/>
              <a:t>機能</a:t>
            </a:r>
            <a:endParaRPr sz="2800">
              <a:latin typeface="Arial"/>
              <a:ea typeface="Arial"/>
              <a:cs typeface="Arial"/>
              <a:sym typeface="Arial"/>
            </a:endParaRPr>
          </a:p>
        </p:txBody>
      </p:sp>
      <p:sp>
        <p:nvSpPr>
          <p:cNvPr id="37" name="Google Shape;37;p5"/>
          <p:cNvSpPr txBox="1"/>
          <p:nvPr/>
        </p:nvSpPr>
        <p:spPr>
          <a:xfrm>
            <a:off x="273388" y="1388250"/>
            <a:ext cx="9513000" cy="923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ja-JP" sz="2100">
                <a:solidFill>
                  <a:schemeClr val="lt1"/>
                </a:solidFill>
              </a:rPr>
              <a:t>　</a:t>
            </a:r>
            <a:r>
              <a:rPr lang="ja-JP" sz="2400">
                <a:solidFill>
                  <a:schemeClr val="lt1"/>
                </a:solidFill>
              </a:rPr>
              <a:t>チェぅくをつけると、カラー全選択ができます。</a:t>
            </a:r>
            <a:endParaRPr sz="2400">
              <a:solidFill>
                <a:schemeClr val="lt1"/>
              </a:solidFill>
            </a:endParaRPr>
          </a:p>
          <a:p>
            <a:pPr indent="0" lvl="0" marL="0" rtl="0" algn="l">
              <a:spcBef>
                <a:spcPts val="0"/>
              </a:spcBef>
              <a:spcAft>
                <a:spcPts val="0"/>
              </a:spcAft>
              <a:buNone/>
            </a:pPr>
            <a:r>
              <a:rPr lang="ja-JP" sz="2400">
                <a:solidFill>
                  <a:schemeClr val="lt1"/>
                </a:solidFill>
              </a:rPr>
              <a:t>　特定のカラーを外したいときに、ご利用ください。</a:t>
            </a:r>
            <a:endParaRPr sz="2400">
              <a:solidFill>
                <a:schemeClr val="lt1"/>
              </a:solidFill>
            </a:endParaRPr>
          </a:p>
        </p:txBody>
      </p:sp>
      <p:pic>
        <p:nvPicPr>
          <p:cNvPr id="38" name="Google Shape;38;p5"/>
          <p:cNvPicPr preferRelativeResize="0"/>
          <p:nvPr/>
        </p:nvPicPr>
        <p:blipFill>
          <a:blip r:embed="rId3">
            <a:alphaModFix/>
          </a:blip>
          <a:stretch>
            <a:fillRect/>
          </a:stretch>
        </p:blipFill>
        <p:spPr>
          <a:xfrm>
            <a:off x="654400" y="2648275"/>
            <a:ext cx="8112125" cy="1671100"/>
          </a:xfrm>
          <a:prstGeom prst="rect">
            <a:avLst/>
          </a:prstGeom>
          <a:noFill/>
          <a:ln>
            <a:noFill/>
          </a:ln>
        </p:spPr>
      </p:pic>
      <p:sp>
        <p:nvSpPr>
          <p:cNvPr id="39" name="Google Shape;39;p5"/>
          <p:cNvSpPr/>
          <p:nvPr/>
        </p:nvSpPr>
        <p:spPr>
          <a:xfrm>
            <a:off x="2247800" y="2648275"/>
            <a:ext cx="727800" cy="489900"/>
          </a:xfrm>
          <a:prstGeom prst="wedgeRoundRectCallout">
            <a:avLst>
              <a:gd fmla="val -105238" name="adj1"/>
              <a:gd fmla="val -14998" name="adj2"/>
              <a:gd fmla="val 0" name="adj3"/>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ja-JP" sz="1700">
                <a:solidFill>
                  <a:schemeClr val="dk1"/>
                </a:solidFill>
              </a:rPr>
              <a:t>ここ</a:t>
            </a:r>
            <a:endParaRPr b="1" sz="1700">
              <a:solidFill>
                <a:schemeClr val="dk1"/>
              </a:solidFill>
            </a:endParaRPr>
          </a:p>
        </p:txBody>
      </p:sp>
      <p:sp>
        <p:nvSpPr>
          <p:cNvPr id="40" name="Google Shape;40;p5"/>
          <p:cNvSpPr/>
          <p:nvPr/>
        </p:nvSpPr>
        <p:spPr>
          <a:xfrm>
            <a:off x="4216625" y="4450375"/>
            <a:ext cx="493200" cy="397800"/>
          </a:xfrm>
          <a:prstGeom prst="downArrow">
            <a:avLst>
              <a:gd fmla="val 50000" name="adj1"/>
              <a:gd fmla="val 50000" name="adj2"/>
            </a:avLst>
          </a:prstGeom>
          <a:solidFill>
            <a:srgbClr val="B7B7B7"/>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41" name="Google Shape;41;p5"/>
          <p:cNvPicPr preferRelativeResize="0"/>
          <p:nvPr/>
        </p:nvPicPr>
        <p:blipFill>
          <a:blip r:embed="rId4">
            <a:alphaModFix/>
          </a:blip>
          <a:stretch>
            <a:fillRect/>
          </a:stretch>
        </p:blipFill>
        <p:spPr>
          <a:xfrm>
            <a:off x="654400" y="4979175"/>
            <a:ext cx="8259439" cy="1574025"/>
          </a:xfrm>
          <a:prstGeom prst="rect">
            <a:avLst/>
          </a:prstGeom>
          <a:noFill/>
          <a:ln>
            <a:noFill/>
          </a:ln>
        </p:spPr>
      </p:pic>
      <p:sp>
        <p:nvSpPr>
          <p:cNvPr id="42" name="Google Shape;42;p5"/>
          <p:cNvSpPr/>
          <p:nvPr/>
        </p:nvSpPr>
        <p:spPr>
          <a:xfrm>
            <a:off x="3357400" y="4872475"/>
            <a:ext cx="2466300" cy="489900"/>
          </a:xfrm>
          <a:prstGeom prst="roundRect">
            <a:avLst>
              <a:gd fmla="val 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ja-JP" sz="1700">
                <a:solidFill>
                  <a:schemeClr val="dk1"/>
                </a:solidFill>
              </a:rPr>
              <a:t>全部✔がついたよ 👀</a:t>
            </a:r>
            <a:endParaRPr b="1" sz="17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 name="Shape 47"/>
        <p:cNvGrpSpPr/>
        <p:nvPr/>
      </p:nvGrpSpPr>
      <p:grpSpPr>
        <a:xfrm>
          <a:off x="0" y="0"/>
          <a:ext cx="0" cy="0"/>
          <a:chOff x="0" y="0"/>
          <a:chExt cx="0" cy="0"/>
        </a:xfrm>
      </p:grpSpPr>
      <p:pic>
        <p:nvPicPr>
          <p:cNvPr id="48" name="Google Shape;48;p6"/>
          <p:cNvPicPr preferRelativeResize="0"/>
          <p:nvPr/>
        </p:nvPicPr>
        <p:blipFill>
          <a:blip r:embed="rId3">
            <a:alphaModFix/>
          </a:blip>
          <a:stretch>
            <a:fillRect/>
          </a:stretch>
        </p:blipFill>
        <p:spPr>
          <a:xfrm>
            <a:off x="973275" y="5965425"/>
            <a:ext cx="6551615" cy="612300"/>
          </a:xfrm>
          <a:prstGeom prst="rect">
            <a:avLst/>
          </a:prstGeom>
          <a:noFill/>
          <a:ln>
            <a:noFill/>
          </a:ln>
        </p:spPr>
      </p:pic>
      <p:pic>
        <p:nvPicPr>
          <p:cNvPr id="49" name="Google Shape;49;p6"/>
          <p:cNvPicPr preferRelativeResize="0"/>
          <p:nvPr/>
        </p:nvPicPr>
        <p:blipFill>
          <a:blip r:embed="rId4">
            <a:alphaModFix/>
          </a:blip>
          <a:stretch>
            <a:fillRect/>
          </a:stretch>
        </p:blipFill>
        <p:spPr>
          <a:xfrm>
            <a:off x="838200" y="2314975"/>
            <a:ext cx="6909981" cy="2104625"/>
          </a:xfrm>
          <a:prstGeom prst="rect">
            <a:avLst/>
          </a:prstGeom>
          <a:noFill/>
          <a:ln>
            <a:noFill/>
          </a:ln>
        </p:spPr>
      </p:pic>
      <p:sp>
        <p:nvSpPr>
          <p:cNvPr id="50" name="Google Shape;50;p6"/>
          <p:cNvSpPr txBox="1"/>
          <p:nvPr>
            <p:ph type="title"/>
          </p:nvPr>
        </p:nvSpPr>
        <p:spPr>
          <a:xfrm>
            <a:off x="851507" y="491185"/>
            <a:ext cx="8544000" cy="5391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ja-JP"/>
              <a:t>②　</a:t>
            </a:r>
            <a:r>
              <a:rPr lang="ja-JP"/>
              <a:t>パターン</a:t>
            </a:r>
            <a:r>
              <a:rPr lang="ja-JP"/>
              <a:t>-IDで絞り込み</a:t>
            </a:r>
            <a:endParaRPr/>
          </a:p>
        </p:txBody>
      </p:sp>
      <p:sp>
        <p:nvSpPr>
          <p:cNvPr id="51" name="Google Shape;51;p6"/>
          <p:cNvSpPr txBox="1"/>
          <p:nvPr/>
        </p:nvSpPr>
        <p:spPr>
          <a:xfrm>
            <a:off x="152388" y="8051975"/>
            <a:ext cx="9513000" cy="2232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ja-JP" sz="2100">
                <a:solidFill>
                  <a:schemeClr val="lt1"/>
                </a:solidFill>
              </a:rPr>
              <a:t>・SKU-IDの絞り込み機能は、キックオフミーティングやバイイングレコメンとアイテムを探すための使用が中心となっています。</a:t>
            </a:r>
            <a:endParaRPr sz="2100">
              <a:solidFill>
                <a:schemeClr val="lt1"/>
              </a:solidFill>
            </a:endParaRPr>
          </a:p>
          <a:p>
            <a:pPr indent="0" lvl="0" marL="0" rtl="0" algn="l">
              <a:spcBef>
                <a:spcPts val="0"/>
              </a:spcBef>
              <a:spcAft>
                <a:spcPts val="0"/>
              </a:spcAft>
              <a:buNone/>
            </a:pPr>
            <a:r>
              <a:rPr lang="ja-JP" sz="2100">
                <a:solidFill>
                  <a:schemeClr val="lt1"/>
                </a:solidFill>
              </a:rPr>
              <a:t>・スタイリストのセレクト業務で多いのは、色違いやサイズ違いの希望アイテムを探すことが多い。</a:t>
            </a:r>
            <a:endParaRPr sz="2100">
              <a:solidFill>
                <a:schemeClr val="lt1"/>
              </a:solidFill>
            </a:endParaRPr>
          </a:p>
          <a:p>
            <a:pPr indent="0" lvl="0" marL="0" rtl="0" algn="l">
              <a:spcBef>
                <a:spcPts val="0"/>
              </a:spcBef>
              <a:spcAft>
                <a:spcPts val="0"/>
              </a:spcAft>
              <a:buNone/>
            </a:pPr>
            <a:r>
              <a:rPr lang="ja-JP" sz="2100">
                <a:solidFill>
                  <a:schemeClr val="lt1"/>
                </a:solidFill>
              </a:rPr>
              <a:t>→→そこで</a:t>
            </a:r>
            <a:endParaRPr sz="2100">
              <a:solidFill>
                <a:schemeClr val="lt1"/>
              </a:solidFill>
            </a:endParaRPr>
          </a:p>
          <a:p>
            <a:pPr indent="0" lvl="0" marL="0" rtl="0" algn="l">
              <a:spcBef>
                <a:spcPts val="0"/>
              </a:spcBef>
              <a:spcAft>
                <a:spcPts val="0"/>
              </a:spcAft>
              <a:buNone/>
            </a:pPr>
            <a:r>
              <a:rPr b="1" lang="ja-JP" sz="2800">
                <a:solidFill>
                  <a:srgbClr val="0000FF"/>
                </a:solidFill>
              </a:rPr>
              <a:t>パターンID検索ができる機能をつけたい</a:t>
            </a:r>
            <a:endParaRPr b="1" sz="2800">
              <a:solidFill>
                <a:srgbClr val="0000FF"/>
              </a:solidFill>
            </a:endParaRPr>
          </a:p>
        </p:txBody>
      </p:sp>
      <p:sp>
        <p:nvSpPr>
          <p:cNvPr id="52" name="Google Shape;52;p6"/>
          <p:cNvSpPr/>
          <p:nvPr/>
        </p:nvSpPr>
        <p:spPr>
          <a:xfrm>
            <a:off x="954875" y="3423625"/>
            <a:ext cx="6269100" cy="612300"/>
          </a:xfrm>
          <a:prstGeom prst="rect">
            <a:avLst/>
          </a:prstGeom>
          <a:noFill/>
          <a:ln cap="flat" cmpd="sng" w="285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3" name="Google Shape;53;p6"/>
          <p:cNvSpPr/>
          <p:nvPr/>
        </p:nvSpPr>
        <p:spPr>
          <a:xfrm>
            <a:off x="7344350" y="5834525"/>
            <a:ext cx="727800" cy="489900"/>
          </a:xfrm>
          <a:prstGeom prst="wedgeRoundRectCallout">
            <a:avLst>
              <a:gd fmla="val -234886" name="adj1"/>
              <a:gd fmla="val -3485" name="adj2"/>
              <a:gd fmla="val 0" name="adj3"/>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ja-JP" sz="1700">
                <a:solidFill>
                  <a:schemeClr val="dk1"/>
                </a:solidFill>
              </a:rPr>
              <a:t>ここ</a:t>
            </a:r>
            <a:endParaRPr b="1" sz="1700">
              <a:solidFill>
                <a:schemeClr val="dk1"/>
              </a:solidFill>
            </a:endParaRPr>
          </a:p>
        </p:txBody>
      </p:sp>
      <p:sp>
        <p:nvSpPr>
          <p:cNvPr id="54" name="Google Shape;54;p6"/>
          <p:cNvSpPr txBox="1"/>
          <p:nvPr/>
        </p:nvSpPr>
        <p:spPr>
          <a:xfrm>
            <a:off x="273388" y="1235850"/>
            <a:ext cx="9513000" cy="1262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ja-JP" sz="2300">
                <a:solidFill>
                  <a:schemeClr val="lt1"/>
                </a:solidFill>
              </a:rPr>
              <a:t>色違い・サイズ違い検索やスタイルブック・</a:t>
            </a:r>
            <a:r>
              <a:rPr lang="ja-JP" sz="2200">
                <a:solidFill>
                  <a:schemeClr val="lt1"/>
                </a:solidFill>
              </a:rPr>
              <a:t>シーズンインキックオフ</a:t>
            </a:r>
            <a:r>
              <a:rPr lang="ja-JP" sz="2300">
                <a:solidFill>
                  <a:schemeClr val="lt1"/>
                </a:solidFill>
              </a:rPr>
              <a:t>・セットアップ情報で、パターンiD表示があるものは検索できます。</a:t>
            </a:r>
            <a:endParaRPr sz="2300">
              <a:solidFill>
                <a:schemeClr val="lt1"/>
              </a:solidFill>
            </a:endParaRPr>
          </a:p>
          <a:p>
            <a:pPr indent="0" lvl="0" marL="0" rtl="0" algn="l">
              <a:spcBef>
                <a:spcPts val="0"/>
              </a:spcBef>
              <a:spcAft>
                <a:spcPts val="0"/>
              </a:spcAft>
              <a:buNone/>
            </a:pPr>
            <a:r>
              <a:rPr lang="ja-JP" sz="2400">
                <a:solidFill>
                  <a:schemeClr val="lt1"/>
                </a:solidFill>
              </a:rPr>
              <a:t>　</a:t>
            </a:r>
            <a:endParaRPr sz="2400">
              <a:solidFill>
                <a:schemeClr val="lt1"/>
              </a:solidFill>
            </a:endParaRPr>
          </a:p>
        </p:txBody>
      </p:sp>
      <p:sp>
        <p:nvSpPr>
          <p:cNvPr id="55" name="Google Shape;55;p6"/>
          <p:cNvSpPr txBox="1"/>
          <p:nvPr/>
        </p:nvSpPr>
        <p:spPr>
          <a:xfrm>
            <a:off x="337700" y="4941725"/>
            <a:ext cx="8748000" cy="877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ja-JP" sz="2300">
                <a:solidFill>
                  <a:schemeClr val="lt1"/>
                </a:solidFill>
              </a:rPr>
              <a:t>※</a:t>
            </a:r>
            <a:r>
              <a:rPr lang="ja-JP" sz="2200">
                <a:solidFill>
                  <a:schemeClr val="lt1"/>
                </a:solidFill>
              </a:rPr>
              <a:t>過去に送ったことのある色違い・サイズ違いのアイテム検索は、</a:t>
            </a:r>
            <a:r>
              <a:rPr b="1" lang="ja-JP" sz="1900">
                <a:solidFill>
                  <a:schemeClr val="lt1"/>
                </a:solidFill>
              </a:rPr>
              <a:t>過去配送を除く→すべて含める </a:t>
            </a:r>
            <a:r>
              <a:rPr lang="ja-JP" sz="2200">
                <a:solidFill>
                  <a:schemeClr val="lt1"/>
                </a:solidFill>
              </a:rPr>
              <a:t>の変更は忘れずに</a:t>
            </a:r>
            <a:r>
              <a:rPr b="1" lang="ja-JP" sz="2200">
                <a:solidFill>
                  <a:schemeClr val="lt1"/>
                </a:solidFill>
              </a:rPr>
              <a:t>！</a:t>
            </a:r>
            <a:endParaRPr b="1" sz="2700">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7"/>
          <p:cNvSpPr txBox="1"/>
          <p:nvPr>
            <p:ph type="title"/>
          </p:nvPr>
        </p:nvSpPr>
        <p:spPr>
          <a:xfrm>
            <a:off x="851507" y="491185"/>
            <a:ext cx="8544000" cy="5391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ja-JP"/>
              <a:t>アクセサリーの</a:t>
            </a:r>
            <a:r>
              <a:rPr lang="ja-JP"/>
              <a:t>パターン-IDで絞り込み</a:t>
            </a:r>
            <a:endParaRPr/>
          </a:p>
        </p:txBody>
      </p:sp>
      <p:sp>
        <p:nvSpPr>
          <p:cNvPr id="62" name="Google Shape;62;p7"/>
          <p:cNvSpPr txBox="1"/>
          <p:nvPr/>
        </p:nvSpPr>
        <p:spPr>
          <a:xfrm>
            <a:off x="273388" y="1693050"/>
            <a:ext cx="9513000" cy="892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ja-JP" sz="2300">
                <a:solidFill>
                  <a:schemeClr val="lt1"/>
                </a:solidFill>
              </a:rPr>
              <a:t>注意：</a:t>
            </a:r>
            <a:r>
              <a:rPr lang="ja-JP" sz="2300">
                <a:solidFill>
                  <a:schemeClr val="lt1"/>
                </a:solidFill>
              </a:rPr>
              <a:t>アクセサリーのパターンID検索に関しては、必ずアクセサリーのアイコンをセレクトしてください。</a:t>
            </a:r>
            <a:endParaRPr sz="2300">
              <a:solidFill>
                <a:schemeClr val="lt1"/>
              </a:solidFill>
            </a:endParaRPr>
          </a:p>
        </p:txBody>
      </p:sp>
      <p:pic>
        <p:nvPicPr>
          <p:cNvPr id="63" name="Google Shape;63;p7"/>
          <p:cNvPicPr preferRelativeResize="0"/>
          <p:nvPr/>
        </p:nvPicPr>
        <p:blipFill>
          <a:blip r:embed="rId3">
            <a:alphaModFix/>
          </a:blip>
          <a:stretch>
            <a:fillRect/>
          </a:stretch>
        </p:blipFill>
        <p:spPr>
          <a:xfrm>
            <a:off x="685800" y="2738250"/>
            <a:ext cx="8035320" cy="3967350"/>
          </a:xfrm>
          <a:prstGeom prst="rect">
            <a:avLst/>
          </a:prstGeom>
          <a:noFill/>
          <a:ln>
            <a:noFill/>
          </a:ln>
        </p:spPr>
      </p:pic>
      <p:sp>
        <p:nvSpPr>
          <p:cNvPr id="64" name="Google Shape;64;p7"/>
          <p:cNvSpPr/>
          <p:nvPr/>
        </p:nvSpPr>
        <p:spPr>
          <a:xfrm>
            <a:off x="7264800" y="3049950"/>
            <a:ext cx="727800" cy="489900"/>
          </a:xfrm>
          <a:prstGeom prst="wedgeRoundRectCallout">
            <a:avLst>
              <a:gd fmla="val -234886" name="adj1"/>
              <a:gd fmla="val -3485" name="adj2"/>
              <a:gd fmla="val 0" name="adj3"/>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ja-JP" sz="1700">
                <a:solidFill>
                  <a:schemeClr val="dk1"/>
                </a:solidFill>
              </a:rPr>
              <a:t>ここ</a:t>
            </a:r>
            <a:endParaRPr b="1" sz="17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1_デザインの設定">
  <a:themeElements>
    <a:clrScheme name="wiki用 1">
      <a:dk1>
        <a:srgbClr val="FEFFFF"/>
      </a:dk1>
      <a:lt1>
        <a:srgbClr val="000000"/>
      </a:lt1>
      <a:dk2>
        <a:srgbClr val="FEFFFF"/>
      </a:dk2>
      <a:lt2>
        <a:srgbClr val="FE7979"/>
      </a:lt2>
      <a:accent1>
        <a:srgbClr val="F52744"/>
      </a:accent1>
      <a:accent2>
        <a:srgbClr val="FFB700"/>
      </a:accent2>
      <a:accent3>
        <a:srgbClr val="FFFFFF"/>
      </a:accent3>
      <a:accent4>
        <a:srgbClr val="FFFFFF"/>
      </a:accent4>
      <a:accent5>
        <a:srgbClr val="FFFFFF"/>
      </a:accent5>
      <a:accent6>
        <a:srgbClr val="FFFFFF"/>
      </a:accent6>
      <a:hlink>
        <a:srgbClr val="000000"/>
      </a:hlink>
      <a:folHlink>
        <a:srgbClr val="0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