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6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7" r:id="rId2"/>
    <p:sldMasterId id="2147483695" r:id="rId3"/>
    <p:sldMasterId id="2147483726" r:id="rId4"/>
    <p:sldMasterId id="2147483736" r:id="rId5"/>
    <p:sldMasterId id="2147483757" r:id="rId6"/>
    <p:sldMasterId id="2147483774" r:id="rId7"/>
  </p:sldMasterIdLst>
  <p:notesMasterIdLst>
    <p:notesMasterId r:id="rId13"/>
  </p:notesMasterIdLst>
  <p:handoutMasterIdLst>
    <p:handoutMasterId r:id="rId14"/>
  </p:handoutMasterIdLst>
  <p:sldIdLst>
    <p:sldId id="5867" r:id="rId8"/>
    <p:sldId id="5897" r:id="rId9"/>
    <p:sldId id="5910" r:id="rId10"/>
    <p:sldId id="5908" r:id="rId11"/>
    <p:sldId id="5909" r:id="rId1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8" userDrawn="1">
          <p15:clr>
            <a:srgbClr val="A4A3A4"/>
          </p15:clr>
        </p15:guide>
        <p15:guide id="3" pos="5842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pos="3120" userDrawn="1">
          <p15:clr>
            <a:srgbClr val="A4A3A4"/>
          </p15:clr>
        </p15:guide>
        <p15:guide id="6" pos="4481" userDrawn="1">
          <p15:clr>
            <a:srgbClr val="A4A3A4"/>
          </p15:clr>
        </p15:guide>
        <p15:guide id="7" pos="1759" userDrawn="1">
          <p15:clr>
            <a:srgbClr val="A4A3A4"/>
          </p15:clr>
        </p15:guide>
        <p15:guide id="8" orient="horz" pos="12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中村将彰" initials="中村将彰" lastIdx="1" clrIdx="0"/>
  <p:cmAuthor id="2" name="中村将彰" initials="中村将彰 [2]" lastIdx="1" clrIdx="1"/>
  <p:cmAuthor id="3" name="中村将彰" initials="中村将彰 [3]" lastIdx="1" clrIdx="2"/>
  <p:cmAuthor id="4" name="中村将彰" initials="中村将彰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79"/>
    <a:srgbClr val="ED7D31"/>
    <a:srgbClr val="414141"/>
    <a:srgbClr val="F5F5F5"/>
    <a:srgbClr val="ED3832"/>
    <a:srgbClr val="FF9300"/>
    <a:srgbClr val="0B34A3"/>
    <a:srgbClr val="FF3300"/>
    <a:srgbClr val="A6A6A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6271" autoAdjust="0"/>
  </p:normalViewPr>
  <p:slideViewPr>
    <p:cSldViewPr snapToGrid="0">
      <p:cViewPr>
        <p:scale>
          <a:sx n="75" d="100"/>
          <a:sy n="75" d="100"/>
        </p:scale>
        <p:origin x="540" y="40"/>
      </p:cViewPr>
      <p:guideLst>
        <p:guide orient="horz" pos="2160"/>
        <p:guide pos="398"/>
        <p:guide pos="5842"/>
        <p:guide orient="horz" pos="3974"/>
        <p:guide pos="3120"/>
        <p:guide pos="4481"/>
        <p:guide pos="1759"/>
        <p:guide orient="horz" pos="12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121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21695-720E-4E3B-8025-D2B6219EFD22}" type="datetimeFigureOut">
              <a:rPr kumimoji="1" lang="ja-JP" altLang="en-US" smtClean="0"/>
              <a:t>2021/11/24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CD5C4-D504-4F4F-907B-7FAC4A28D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4453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D3442-5F79-4086-809D-70B84D7CFD09}" type="datetimeFigureOut">
              <a:rPr kumimoji="1" lang="ja-JP" altLang="en-US" smtClean="0"/>
              <a:t>2021/11/24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14555-16DE-4DBF-BD8C-59E33A37A7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1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851507" y="531888"/>
            <a:ext cx="8556654" cy="500221"/>
          </a:xfrm>
          <a:prstGeom prst="rect">
            <a:avLst/>
          </a:prstGeom>
        </p:spPr>
        <p:txBody>
          <a:bodyPr/>
          <a:lstStyle>
            <a:lvl1pPr>
              <a:defRPr spc="300" baseline="0"/>
            </a:lvl1pPr>
          </a:lstStyle>
          <a:p>
            <a:r>
              <a:rPr kumimoji="1" lang="ja-JP" altLang="en-US" dirty="0"/>
              <a:t>パワーポイント用　カラーチップ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618565" y="508743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5012068" y="1866379"/>
            <a:ext cx="1816274" cy="1816274"/>
          </a:xfrm>
          <a:prstGeom prst="rect">
            <a:avLst/>
          </a:prstGeom>
          <a:solidFill>
            <a:srgbClr val="F8B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R:255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G:183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B:0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>
            <a:off x="1110212" y="1866379"/>
            <a:ext cx="1816274" cy="1816274"/>
          </a:xfrm>
          <a:prstGeom prst="rect">
            <a:avLst/>
          </a:prstGeom>
          <a:solidFill>
            <a:srgbClr val="EE4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>
                <a:latin typeface="Meiryo" charset="-128"/>
                <a:ea typeface="Meiryo" charset="-128"/>
                <a:cs typeface="Meiryo" charset="-128"/>
              </a:rPr>
              <a:t>R:245</a:t>
            </a:r>
            <a:endParaRPr kumimoji="1" lang="en-US" altLang="ja-JP" sz="2800" dirty="0">
              <a:latin typeface="Meiryo" charset="-128"/>
              <a:ea typeface="Meiryo" charset="-128"/>
              <a:cs typeface="Meiryo" charset="-128"/>
            </a:endParaRP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G:39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B:68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>
            <a:off x="3061140" y="1866379"/>
            <a:ext cx="1816274" cy="1816274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R:254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G:121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B:121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3" name="正方形/長方形 22"/>
          <p:cNvSpPr/>
          <p:nvPr userDrawn="1"/>
        </p:nvSpPr>
        <p:spPr>
          <a:xfrm>
            <a:off x="6962996" y="1866379"/>
            <a:ext cx="1816274" cy="1816274"/>
          </a:xfrm>
          <a:prstGeom prst="rect">
            <a:avLst/>
          </a:prstGeom>
          <a:solidFill>
            <a:srgbClr val="414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R:65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G:65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B:65</a:t>
            </a:r>
            <a:endParaRPr kumimoji="1" lang="ja-JP" altLang="en-US" sz="2800" dirty="0">
              <a:solidFill>
                <a:schemeClr val="bg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5" name="スライド番号プレースホルダー 6"/>
          <p:cNvSpPr txBox="1">
            <a:spLocks/>
          </p:cNvSpPr>
          <p:nvPr userDrawn="1"/>
        </p:nvSpPr>
        <p:spPr>
          <a:xfrm>
            <a:off x="1110212" y="1438132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アクセントカラー</a:t>
            </a:r>
          </a:p>
        </p:txBody>
      </p:sp>
      <p:sp>
        <p:nvSpPr>
          <p:cNvPr id="26" name="スライド番号プレースホルダー 6"/>
          <p:cNvSpPr txBox="1">
            <a:spLocks/>
          </p:cNvSpPr>
          <p:nvPr userDrawn="1"/>
        </p:nvSpPr>
        <p:spPr>
          <a:xfrm>
            <a:off x="3061140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メインカラー</a:t>
            </a:r>
          </a:p>
        </p:txBody>
      </p:sp>
      <p:sp>
        <p:nvSpPr>
          <p:cNvPr id="27" name="スライド番号プレースホルダー 6"/>
          <p:cNvSpPr txBox="1">
            <a:spLocks/>
          </p:cNvSpPr>
          <p:nvPr userDrawn="1"/>
        </p:nvSpPr>
        <p:spPr>
          <a:xfrm>
            <a:off x="5012068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サブカラー</a:t>
            </a:r>
          </a:p>
        </p:txBody>
      </p:sp>
      <p:sp>
        <p:nvSpPr>
          <p:cNvPr id="28" name="スライド番号プレースホルダー 6"/>
          <p:cNvSpPr txBox="1">
            <a:spLocks/>
          </p:cNvSpPr>
          <p:nvPr userDrawn="1"/>
        </p:nvSpPr>
        <p:spPr>
          <a:xfrm>
            <a:off x="6962996" y="1417424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>
                <a:latin typeface="Meiryo" charset="-128"/>
                <a:ea typeface="Meiryo" charset="-128"/>
                <a:cs typeface="Meiryo" charset="-128"/>
              </a:rPr>
              <a:t>文字色</a:t>
            </a:r>
            <a:endParaRPr kumimoji="1" lang="ja-JP" altLang="en-US" sz="16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32" name="正方形/長方形 31"/>
          <p:cNvSpPr/>
          <p:nvPr userDrawn="1"/>
        </p:nvSpPr>
        <p:spPr>
          <a:xfrm>
            <a:off x="618565" y="4018119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1"/>
          <p:cNvSpPr txBox="1">
            <a:spLocks/>
          </p:cNvSpPr>
          <p:nvPr userDrawn="1"/>
        </p:nvSpPr>
        <p:spPr>
          <a:xfrm>
            <a:off x="853595" y="4093456"/>
            <a:ext cx="8556654" cy="5002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None/>
              <a:defRPr kumimoji="1" lang="en-US" altLang="en-US" sz="2600" kern="1200" spc="300" normalizeH="0" baseline="0">
                <a:solidFill>
                  <a:srgbClr val="41414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r>
              <a:rPr lang="ja-JP" altLang="en-US" spc="300" dirty="0"/>
              <a:t>文字ルール</a:t>
            </a:r>
            <a:endParaRPr lang="ja-JP" spc="300" dirty="0"/>
          </a:p>
        </p:txBody>
      </p:sp>
      <p:pic>
        <p:nvPicPr>
          <p:cNvPr id="39" name="図 3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12" y="5493315"/>
            <a:ext cx="715728" cy="483600"/>
          </a:xfrm>
          <a:prstGeom prst="rect">
            <a:avLst/>
          </a:prstGeom>
        </p:spPr>
      </p:pic>
      <p:sp>
        <p:nvSpPr>
          <p:cNvPr id="40" name="正方形/長方形 39"/>
          <p:cNvSpPr/>
          <p:nvPr userDrawn="1"/>
        </p:nvSpPr>
        <p:spPr>
          <a:xfrm>
            <a:off x="2018349" y="5588027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文字の間隔：ひろく</a:t>
            </a:r>
            <a:endParaRPr lang="ja-JP" altLang="ja-JP" spc="300" dirty="0">
              <a:latin typeface="Meiryo" charset="-128"/>
              <a:ea typeface="Meiryo" charset="-128"/>
              <a:cs typeface="Meiryo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39" y="4814499"/>
            <a:ext cx="3135910" cy="589066"/>
          </a:xfrm>
          <a:prstGeom prst="rect">
            <a:avLst/>
          </a:prstGeom>
        </p:spPr>
      </p:pic>
      <p:sp>
        <p:nvSpPr>
          <p:cNvPr id="18" name="正方形/長方形 17"/>
          <p:cNvSpPr/>
          <p:nvPr userDrawn="1"/>
        </p:nvSpPr>
        <p:spPr>
          <a:xfrm>
            <a:off x="5658793" y="4924366"/>
            <a:ext cx="25172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見出し：</a:t>
            </a:r>
            <a:r>
              <a:rPr lang="en-US" altLang="ja-JP" sz="2600" spc="300" dirty="0">
                <a:latin typeface="Meiryo" charset="-128"/>
                <a:ea typeface="Meiryo" charset="-128"/>
                <a:cs typeface="Meiryo" charset="-128"/>
              </a:rPr>
              <a:t>26size</a:t>
            </a:r>
            <a:endParaRPr lang="ja-JP" altLang="ja-JP" sz="2600" spc="3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19" name="正方形/長方形 18"/>
          <p:cNvSpPr/>
          <p:nvPr userDrawn="1"/>
        </p:nvSpPr>
        <p:spPr>
          <a:xfrm>
            <a:off x="5658792" y="5550449"/>
            <a:ext cx="4147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本文：</a:t>
            </a:r>
            <a:r>
              <a:rPr lang="en-US" altLang="ja-JP" spc="300" dirty="0">
                <a:latin typeface="Meiryo" charset="-128"/>
                <a:ea typeface="Meiryo" charset="-128"/>
                <a:cs typeface="Meiryo" charset="-128"/>
              </a:rPr>
              <a:t>18〜</a:t>
            </a:r>
            <a:r>
              <a:rPr lang="en-US" altLang="ja-JP" sz="2400" spc="300" dirty="0">
                <a:latin typeface="Meiryo" charset="-128"/>
                <a:ea typeface="Meiryo" charset="-128"/>
                <a:cs typeface="Meiryo" charset="-128"/>
              </a:rPr>
              <a:t>24size</a:t>
            </a:r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（参考値）</a:t>
            </a:r>
            <a:endParaRPr lang="ja-JP" altLang="ja-JP" spc="300" dirty="0">
              <a:latin typeface="Meiryo" charset="-128"/>
              <a:ea typeface="Meiryo" charset="-128"/>
              <a:cs typeface="Meiryo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848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66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833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883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78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918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325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9378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4548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35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51507" y="491185"/>
            <a:ext cx="8543925" cy="53911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600" b="1">
                <a:solidFill>
                  <a:srgbClr val="41414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618565" y="508743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4765722" y="6492875"/>
            <a:ext cx="374557" cy="365125"/>
          </a:xfrm>
        </p:spPr>
        <p:txBody>
          <a:bodyPr/>
          <a:lstStyle>
            <a:lvl1pPr algn="ctr">
              <a:defRPr/>
            </a:lvl1pPr>
          </a:lstStyle>
          <a:p>
            <a:fld id="{DDBD410F-CC7F-F342-B980-8E087C612C3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08307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477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5670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3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4540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972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19713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3521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69291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34386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07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5539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90078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588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365060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64350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6831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69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0200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1399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388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69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677150" y="6487886"/>
            <a:ext cx="2228850" cy="365125"/>
          </a:xfrm>
        </p:spPr>
        <p:txBody>
          <a:bodyPr/>
          <a:lstStyle/>
          <a:p>
            <a:pPr>
              <a:defRPr/>
            </a:pPr>
            <a:fld id="{35206232-CC94-454E-8AA6-A49ACDDB6D71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685800"/>
            <a:ext cx="9906000" cy="0"/>
          </a:xfrm>
          <a:prstGeom prst="line">
            <a:avLst/>
          </a:prstGeom>
          <a:ln>
            <a:solidFill>
              <a:srgbClr val="F02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3216" y="134332"/>
            <a:ext cx="484000" cy="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983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5992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9085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80914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851507" y="531888"/>
            <a:ext cx="8556654" cy="500221"/>
          </a:xfrm>
          <a:prstGeom prst="rect">
            <a:avLst/>
          </a:prstGeom>
        </p:spPr>
        <p:txBody>
          <a:bodyPr/>
          <a:lstStyle>
            <a:lvl1pPr>
              <a:defRPr spc="300" baseline="0"/>
            </a:lvl1pPr>
          </a:lstStyle>
          <a:p>
            <a:r>
              <a:rPr kumimoji="1" lang="ja-JP" altLang="en-US" dirty="0"/>
              <a:t>パワーポイント用　カラーチップ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618565" y="508743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5012068" y="1866379"/>
            <a:ext cx="1816274" cy="1816274"/>
          </a:xfrm>
          <a:prstGeom prst="rect">
            <a:avLst/>
          </a:prstGeom>
          <a:solidFill>
            <a:srgbClr val="F8B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R:255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G:183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B:0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>
            <a:off x="1110212" y="1866379"/>
            <a:ext cx="1816274" cy="1816274"/>
          </a:xfrm>
          <a:prstGeom prst="rect">
            <a:avLst/>
          </a:prstGeom>
          <a:solidFill>
            <a:srgbClr val="EE4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>
                <a:latin typeface="Meiryo" charset="-128"/>
                <a:ea typeface="Meiryo" charset="-128"/>
                <a:cs typeface="Meiryo" charset="-128"/>
              </a:rPr>
              <a:t>R:245</a:t>
            </a:r>
            <a:endParaRPr kumimoji="1" lang="en-US" altLang="ja-JP" sz="2800" dirty="0">
              <a:latin typeface="Meiryo" charset="-128"/>
              <a:ea typeface="Meiryo" charset="-128"/>
              <a:cs typeface="Meiryo" charset="-128"/>
            </a:endParaRP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G:39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B:68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>
            <a:off x="3061140" y="1866379"/>
            <a:ext cx="1816274" cy="1816274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R:254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G:121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B:121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3" name="正方形/長方形 22"/>
          <p:cNvSpPr/>
          <p:nvPr userDrawn="1"/>
        </p:nvSpPr>
        <p:spPr>
          <a:xfrm>
            <a:off x="6962996" y="1866379"/>
            <a:ext cx="1816274" cy="1816274"/>
          </a:xfrm>
          <a:prstGeom prst="rect">
            <a:avLst/>
          </a:prstGeom>
          <a:solidFill>
            <a:srgbClr val="414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R:65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G:65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B:65</a:t>
            </a:r>
            <a:endParaRPr kumimoji="1" lang="ja-JP" altLang="en-US" sz="2800" dirty="0">
              <a:solidFill>
                <a:schemeClr val="bg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5" name="スライド番号プレースホルダー 6"/>
          <p:cNvSpPr txBox="1">
            <a:spLocks/>
          </p:cNvSpPr>
          <p:nvPr userDrawn="1"/>
        </p:nvSpPr>
        <p:spPr>
          <a:xfrm>
            <a:off x="1110212" y="1438132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アクセントカラー</a:t>
            </a:r>
          </a:p>
        </p:txBody>
      </p:sp>
      <p:sp>
        <p:nvSpPr>
          <p:cNvPr id="26" name="スライド番号プレースホルダー 6"/>
          <p:cNvSpPr txBox="1">
            <a:spLocks/>
          </p:cNvSpPr>
          <p:nvPr userDrawn="1"/>
        </p:nvSpPr>
        <p:spPr>
          <a:xfrm>
            <a:off x="3061140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メインカラー</a:t>
            </a:r>
          </a:p>
        </p:txBody>
      </p:sp>
      <p:sp>
        <p:nvSpPr>
          <p:cNvPr id="27" name="スライド番号プレースホルダー 6"/>
          <p:cNvSpPr txBox="1">
            <a:spLocks/>
          </p:cNvSpPr>
          <p:nvPr userDrawn="1"/>
        </p:nvSpPr>
        <p:spPr>
          <a:xfrm>
            <a:off x="5012068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サブカラー</a:t>
            </a:r>
          </a:p>
        </p:txBody>
      </p:sp>
      <p:sp>
        <p:nvSpPr>
          <p:cNvPr id="28" name="スライド番号プレースホルダー 6"/>
          <p:cNvSpPr txBox="1">
            <a:spLocks/>
          </p:cNvSpPr>
          <p:nvPr userDrawn="1"/>
        </p:nvSpPr>
        <p:spPr>
          <a:xfrm>
            <a:off x="6962996" y="1417424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>
                <a:latin typeface="Meiryo" charset="-128"/>
                <a:ea typeface="Meiryo" charset="-128"/>
                <a:cs typeface="Meiryo" charset="-128"/>
              </a:rPr>
              <a:t>文字色</a:t>
            </a:r>
            <a:endParaRPr kumimoji="1" lang="ja-JP" altLang="en-US" sz="16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32" name="正方形/長方形 31"/>
          <p:cNvSpPr/>
          <p:nvPr userDrawn="1"/>
        </p:nvSpPr>
        <p:spPr>
          <a:xfrm>
            <a:off x="618565" y="4018119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1"/>
          <p:cNvSpPr txBox="1">
            <a:spLocks/>
          </p:cNvSpPr>
          <p:nvPr userDrawn="1"/>
        </p:nvSpPr>
        <p:spPr>
          <a:xfrm>
            <a:off x="853595" y="4093456"/>
            <a:ext cx="8556654" cy="5002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None/>
              <a:defRPr kumimoji="1" lang="en-US" altLang="en-US" sz="2600" kern="1200" spc="300" normalizeH="0" baseline="0">
                <a:solidFill>
                  <a:srgbClr val="41414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r>
              <a:rPr lang="ja-JP" altLang="en-US" spc="300" dirty="0"/>
              <a:t>文字ルール</a:t>
            </a:r>
            <a:endParaRPr lang="ja-JP" spc="300" dirty="0"/>
          </a:p>
        </p:txBody>
      </p:sp>
      <p:pic>
        <p:nvPicPr>
          <p:cNvPr id="39" name="図 3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12" y="5493315"/>
            <a:ext cx="715728" cy="483600"/>
          </a:xfrm>
          <a:prstGeom prst="rect">
            <a:avLst/>
          </a:prstGeom>
        </p:spPr>
      </p:pic>
      <p:sp>
        <p:nvSpPr>
          <p:cNvPr id="40" name="正方形/長方形 39"/>
          <p:cNvSpPr/>
          <p:nvPr userDrawn="1"/>
        </p:nvSpPr>
        <p:spPr>
          <a:xfrm>
            <a:off x="2018349" y="5588027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文字の間隔：ひろく</a:t>
            </a:r>
            <a:endParaRPr lang="ja-JP" altLang="ja-JP" spc="300" dirty="0">
              <a:latin typeface="Meiryo" charset="-128"/>
              <a:ea typeface="Meiryo" charset="-128"/>
              <a:cs typeface="Meiryo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39" y="4814499"/>
            <a:ext cx="3135910" cy="589066"/>
          </a:xfrm>
          <a:prstGeom prst="rect">
            <a:avLst/>
          </a:prstGeom>
        </p:spPr>
      </p:pic>
      <p:sp>
        <p:nvSpPr>
          <p:cNvPr id="18" name="正方形/長方形 17"/>
          <p:cNvSpPr/>
          <p:nvPr userDrawn="1"/>
        </p:nvSpPr>
        <p:spPr>
          <a:xfrm>
            <a:off x="5658793" y="4924366"/>
            <a:ext cx="25172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見出し：</a:t>
            </a:r>
            <a:r>
              <a:rPr lang="en-US" altLang="ja-JP" sz="2600" spc="300" dirty="0">
                <a:latin typeface="Meiryo" charset="-128"/>
                <a:ea typeface="Meiryo" charset="-128"/>
                <a:cs typeface="Meiryo" charset="-128"/>
              </a:rPr>
              <a:t>26size</a:t>
            </a:r>
            <a:endParaRPr lang="ja-JP" altLang="ja-JP" sz="2600" spc="3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19" name="正方形/長方形 18"/>
          <p:cNvSpPr/>
          <p:nvPr userDrawn="1"/>
        </p:nvSpPr>
        <p:spPr>
          <a:xfrm>
            <a:off x="5658792" y="5550449"/>
            <a:ext cx="4147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本文：</a:t>
            </a:r>
            <a:r>
              <a:rPr lang="en-US" altLang="ja-JP" spc="300" dirty="0">
                <a:latin typeface="Meiryo" charset="-128"/>
                <a:ea typeface="Meiryo" charset="-128"/>
                <a:cs typeface="Meiryo" charset="-128"/>
              </a:rPr>
              <a:t>18〜</a:t>
            </a:r>
            <a:r>
              <a:rPr lang="en-US" altLang="ja-JP" sz="2400" spc="300" dirty="0">
                <a:latin typeface="Meiryo" charset="-128"/>
                <a:ea typeface="Meiryo" charset="-128"/>
                <a:cs typeface="Meiryo" charset="-128"/>
              </a:rPr>
              <a:t>24size</a:t>
            </a:r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（参考値）</a:t>
            </a:r>
            <a:endParaRPr lang="ja-JP" altLang="ja-JP" spc="300" dirty="0">
              <a:latin typeface="Meiryo" charset="-128"/>
              <a:ea typeface="Meiryo" charset="-128"/>
              <a:cs typeface="Meiryo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80251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6148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3083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5690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3976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2493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16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6335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275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165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781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851507" y="531888"/>
            <a:ext cx="8556654" cy="500221"/>
          </a:xfrm>
          <a:prstGeom prst="rect">
            <a:avLst/>
          </a:prstGeom>
        </p:spPr>
        <p:txBody>
          <a:bodyPr/>
          <a:lstStyle>
            <a:lvl1pPr>
              <a:defRPr spc="300" baseline="0"/>
            </a:lvl1pPr>
          </a:lstStyle>
          <a:p>
            <a:r>
              <a:rPr kumimoji="1" lang="ja-JP" altLang="en-US" dirty="0"/>
              <a:t>パワーポイント用　カラーチップ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618565" y="508743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5012068" y="1866379"/>
            <a:ext cx="1816274" cy="1816274"/>
          </a:xfrm>
          <a:prstGeom prst="rect">
            <a:avLst/>
          </a:prstGeom>
          <a:solidFill>
            <a:srgbClr val="F8B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R:255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G:183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B:0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>
            <a:off x="1110212" y="1866379"/>
            <a:ext cx="1816274" cy="1816274"/>
          </a:xfrm>
          <a:prstGeom prst="rect">
            <a:avLst/>
          </a:prstGeom>
          <a:solidFill>
            <a:srgbClr val="EE4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>
                <a:latin typeface="Meiryo" charset="-128"/>
                <a:ea typeface="Meiryo" charset="-128"/>
                <a:cs typeface="Meiryo" charset="-128"/>
              </a:rPr>
              <a:t>R:245</a:t>
            </a:r>
            <a:endParaRPr kumimoji="1" lang="en-US" altLang="ja-JP" sz="2800" dirty="0">
              <a:latin typeface="Meiryo" charset="-128"/>
              <a:ea typeface="Meiryo" charset="-128"/>
              <a:cs typeface="Meiryo" charset="-128"/>
            </a:endParaRP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G:39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B:68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>
            <a:off x="3061140" y="1866379"/>
            <a:ext cx="1816274" cy="1816274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R:254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G:121</a:t>
            </a:r>
          </a:p>
          <a:p>
            <a:pPr algn="l"/>
            <a:r>
              <a:rPr kumimoji="1" lang="en-US" altLang="ja-JP" sz="2800" dirty="0">
                <a:latin typeface="Meiryo" charset="-128"/>
                <a:ea typeface="Meiryo" charset="-128"/>
                <a:cs typeface="Meiryo" charset="-128"/>
              </a:rPr>
              <a:t>B:121</a:t>
            </a:r>
            <a:endParaRPr kumimoji="1" lang="ja-JP" altLang="en-US" sz="28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3" name="正方形/長方形 22"/>
          <p:cNvSpPr/>
          <p:nvPr userDrawn="1"/>
        </p:nvSpPr>
        <p:spPr>
          <a:xfrm>
            <a:off x="6962996" y="1866379"/>
            <a:ext cx="1816274" cy="1816274"/>
          </a:xfrm>
          <a:prstGeom prst="rect">
            <a:avLst/>
          </a:prstGeom>
          <a:solidFill>
            <a:srgbClr val="414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R:65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G:65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latin typeface="Meiryo" charset="-128"/>
                <a:ea typeface="Meiryo" charset="-128"/>
                <a:cs typeface="Meiryo" charset="-128"/>
              </a:rPr>
              <a:t>B:65</a:t>
            </a:r>
            <a:endParaRPr kumimoji="1" lang="ja-JP" altLang="en-US" sz="2800" dirty="0">
              <a:solidFill>
                <a:schemeClr val="bg1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5" name="スライド番号プレースホルダー 6"/>
          <p:cNvSpPr txBox="1">
            <a:spLocks/>
          </p:cNvSpPr>
          <p:nvPr userDrawn="1"/>
        </p:nvSpPr>
        <p:spPr>
          <a:xfrm>
            <a:off x="1110212" y="1438132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アクセントカラー</a:t>
            </a:r>
          </a:p>
        </p:txBody>
      </p:sp>
      <p:sp>
        <p:nvSpPr>
          <p:cNvPr id="26" name="スライド番号プレースホルダー 6"/>
          <p:cNvSpPr txBox="1">
            <a:spLocks/>
          </p:cNvSpPr>
          <p:nvPr userDrawn="1"/>
        </p:nvSpPr>
        <p:spPr>
          <a:xfrm>
            <a:off x="3061140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メインカラー</a:t>
            </a:r>
          </a:p>
        </p:txBody>
      </p:sp>
      <p:sp>
        <p:nvSpPr>
          <p:cNvPr id="27" name="スライド番号プレースホルダー 6"/>
          <p:cNvSpPr txBox="1">
            <a:spLocks/>
          </p:cNvSpPr>
          <p:nvPr userDrawn="1"/>
        </p:nvSpPr>
        <p:spPr>
          <a:xfrm>
            <a:off x="5012068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Meiryo" charset="-128"/>
                <a:ea typeface="Meiryo" charset="-128"/>
                <a:cs typeface="Meiryo" charset="-128"/>
              </a:rPr>
              <a:t>サブカラー</a:t>
            </a:r>
          </a:p>
        </p:txBody>
      </p:sp>
      <p:sp>
        <p:nvSpPr>
          <p:cNvPr id="28" name="スライド番号プレースホルダー 6"/>
          <p:cNvSpPr txBox="1">
            <a:spLocks/>
          </p:cNvSpPr>
          <p:nvPr userDrawn="1"/>
        </p:nvSpPr>
        <p:spPr>
          <a:xfrm>
            <a:off x="6962996" y="1417424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>
                <a:latin typeface="Meiryo" charset="-128"/>
                <a:ea typeface="Meiryo" charset="-128"/>
                <a:cs typeface="Meiryo" charset="-128"/>
              </a:rPr>
              <a:t>文字色</a:t>
            </a:r>
            <a:endParaRPr kumimoji="1" lang="ja-JP" altLang="en-US" sz="16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32" name="正方形/長方形 31"/>
          <p:cNvSpPr/>
          <p:nvPr userDrawn="1"/>
        </p:nvSpPr>
        <p:spPr>
          <a:xfrm>
            <a:off x="618565" y="4018119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1"/>
          <p:cNvSpPr txBox="1">
            <a:spLocks/>
          </p:cNvSpPr>
          <p:nvPr userDrawn="1"/>
        </p:nvSpPr>
        <p:spPr>
          <a:xfrm>
            <a:off x="853595" y="4093456"/>
            <a:ext cx="8556654" cy="5002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None/>
              <a:defRPr kumimoji="1" lang="en-US" altLang="en-US" sz="2600" kern="1200" spc="300" normalizeH="0" baseline="0">
                <a:solidFill>
                  <a:srgbClr val="41414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r>
              <a:rPr lang="ja-JP" altLang="en-US" spc="300" dirty="0"/>
              <a:t>文字ルール</a:t>
            </a:r>
            <a:endParaRPr lang="ja-JP" spc="300" dirty="0"/>
          </a:p>
        </p:txBody>
      </p:sp>
      <p:pic>
        <p:nvPicPr>
          <p:cNvPr id="39" name="図 3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12" y="5493315"/>
            <a:ext cx="715728" cy="483600"/>
          </a:xfrm>
          <a:prstGeom prst="rect">
            <a:avLst/>
          </a:prstGeom>
        </p:spPr>
      </p:pic>
      <p:sp>
        <p:nvSpPr>
          <p:cNvPr id="40" name="正方形/長方形 39"/>
          <p:cNvSpPr/>
          <p:nvPr userDrawn="1"/>
        </p:nvSpPr>
        <p:spPr>
          <a:xfrm>
            <a:off x="2018349" y="5588027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文字の間隔：ひろく</a:t>
            </a:r>
            <a:endParaRPr lang="ja-JP" altLang="ja-JP" spc="300" dirty="0">
              <a:latin typeface="Meiryo" charset="-128"/>
              <a:ea typeface="Meiryo" charset="-128"/>
              <a:cs typeface="Meiryo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39" y="4814499"/>
            <a:ext cx="3135910" cy="589066"/>
          </a:xfrm>
          <a:prstGeom prst="rect">
            <a:avLst/>
          </a:prstGeom>
        </p:spPr>
      </p:pic>
      <p:sp>
        <p:nvSpPr>
          <p:cNvPr id="18" name="正方形/長方形 17"/>
          <p:cNvSpPr/>
          <p:nvPr userDrawn="1"/>
        </p:nvSpPr>
        <p:spPr>
          <a:xfrm>
            <a:off x="5658793" y="4924366"/>
            <a:ext cx="25172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見出し：</a:t>
            </a:r>
            <a:r>
              <a:rPr lang="en-US" altLang="ja-JP" sz="2600" spc="300" dirty="0">
                <a:latin typeface="Meiryo" charset="-128"/>
                <a:ea typeface="Meiryo" charset="-128"/>
                <a:cs typeface="Meiryo" charset="-128"/>
              </a:rPr>
              <a:t>26size</a:t>
            </a:r>
            <a:endParaRPr lang="ja-JP" altLang="ja-JP" sz="2600" spc="300" dirty="0"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19" name="正方形/長方形 18"/>
          <p:cNvSpPr/>
          <p:nvPr userDrawn="1"/>
        </p:nvSpPr>
        <p:spPr>
          <a:xfrm>
            <a:off x="5658792" y="5550449"/>
            <a:ext cx="4147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本文：</a:t>
            </a:r>
            <a:r>
              <a:rPr lang="en-US" altLang="ja-JP" spc="300" dirty="0">
                <a:latin typeface="Meiryo" charset="-128"/>
                <a:ea typeface="Meiryo" charset="-128"/>
                <a:cs typeface="Meiryo" charset="-128"/>
              </a:rPr>
              <a:t>18〜</a:t>
            </a:r>
            <a:r>
              <a:rPr lang="en-US" altLang="ja-JP" sz="2400" spc="300" dirty="0">
                <a:latin typeface="Meiryo" charset="-128"/>
                <a:ea typeface="Meiryo" charset="-128"/>
                <a:cs typeface="Meiryo" charset="-128"/>
              </a:rPr>
              <a:t>24size</a:t>
            </a:r>
            <a:r>
              <a:rPr lang="ja-JP" altLang="en-US" spc="300" dirty="0">
                <a:latin typeface="Meiryo" charset="-128"/>
                <a:ea typeface="Meiryo" charset="-128"/>
                <a:cs typeface="Meiryo" charset="-128"/>
              </a:rPr>
              <a:t>（参考値）</a:t>
            </a:r>
            <a:endParaRPr lang="ja-JP" altLang="ja-JP" spc="300" dirty="0">
              <a:latin typeface="Meiryo" charset="-128"/>
              <a:ea typeface="Meiryo" charset="-128"/>
              <a:cs typeface="Meiryo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6592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851507" y="531888"/>
            <a:ext cx="8556654" cy="500221"/>
          </a:xfrm>
          <a:prstGeom prst="rect">
            <a:avLst/>
          </a:prstGeom>
        </p:spPr>
        <p:txBody>
          <a:bodyPr/>
          <a:lstStyle>
            <a:lvl1pPr>
              <a:defRPr spc="300" baseline="0">
                <a:uFillTx/>
              </a:defRPr>
            </a:lvl1pPr>
          </a:lstStyle>
          <a:p>
            <a:r>
              <a:rPr kumimoji="1" lang="ja-JP" altLang="en-US" dirty="0">
                <a:uFillTx/>
              </a:rPr>
              <a:t>パワーポイント用　カラーチップ</a:t>
            </a:r>
          </a:p>
        </p:txBody>
      </p:sp>
      <p:sp>
        <p:nvSpPr>
          <p:cNvPr id="10" name="正方形/長方形 9"/>
          <p:cNvSpPr>
            <a:spLocks/>
          </p:cNvSpPr>
          <p:nvPr userDrawn="1"/>
        </p:nvSpPr>
        <p:spPr>
          <a:xfrm>
            <a:off x="618565" y="508743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uFillTx/>
            </a:endParaRPr>
          </a:p>
        </p:txBody>
      </p:sp>
      <p:sp>
        <p:nvSpPr>
          <p:cNvPr id="8" name="正方形/長方形 7"/>
          <p:cNvSpPr>
            <a:spLocks/>
          </p:cNvSpPr>
          <p:nvPr userDrawn="1"/>
        </p:nvSpPr>
        <p:spPr>
          <a:xfrm>
            <a:off x="5012068" y="1866379"/>
            <a:ext cx="1816274" cy="1816274"/>
          </a:xfrm>
          <a:prstGeom prst="rect">
            <a:avLst/>
          </a:prstGeom>
          <a:solidFill>
            <a:srgbClr val="F8B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R:255</a:t>
            </a:r>
          </a:p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G:183</a:t>
            </a:r>
          </a:p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B:0</a:t>
            </a:r>
            <a:endParaRPr kumimoji="1" lang="ja-JP" altLang="en-US" sz="2800" dirty="0"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1" name="正方形/長方形 20"/>
          <p:cNvSpPr>
            <a:spLocks/>
          </p:cNvSpPr>
          <p:nvPr userDrawn="1"/>
        </p:nvSpPr>
        <p:spPr>
          <a:xfrm>
            <a:off x="1110212" y="1866379"/>
            <a:ext cx="1816274" cy="1816274"/>
          </a:xfrm>
          <a:prstGeom prst="rect">
            <a:avLst/>
          </a:prstGeom>
          <a:solidFill>
            <a:srgbClr val="EE4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>
                <a:uFillTx/>
                <a:latin typeface="Meiryo" charset="-128"/>
                <a:ea typeface="Meiryo" charset="-128"/>
                <a:cs typeface="Meiryo" charset="-128"/>
              </a:rPr>
              <a:t>R:245</a:t>
            </a:r>
            <a:endParaRPr kumimoji="1" lang="en-US" altLang="ja-JP" sz="2800" dirty="0">
              <a:uFillTx/>
              <a:latin typeface="Meiryo" charset="-128"/>
              <a:ea typeface="Meiryo" charset="-128"/>
              <a:cs typeface="Meiryo" charset="-128"/>
            </a:endParaRPr>
          </a:p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G:39</a:t>
            </a:r>
          </a:p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B:68</a:t>
            </a:r>
            <a:endParaRPr kumimoji="1" lang="ja-JP" altLang="en-US" sz="2800" dirty="0"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2" name="正方形/長方形 21"/>
          <p:cNvSpPr>
            <a:spLocks/>
          </p:cNvSpPr>
          <p:nvPr userDrawn="1"/>
        </p:nvSpPr>
        <p:spPr>
          <a:xfrm>
            <a:off x="3061140" y="1866379"/>
            <a:ext cx="1816274" cy="1816274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R:254</a:t>
            </a:r>
          </a:p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G:121</a:t>
            </a:r>
          </a:p>
          <a:p>
            <a:pPr algn="l"/>
            <a:r>
              <a:rPr kumimoji="1" lang="en-US" altLang="ja-JP" sz="2800" dirty="0">
                <a:uFillTx/>
                <a:latin typeface="Meiryo" charset="-128"/>
                <a:ea typeface="Meiryo" charset="-128"/>
                <a:cs typeface="Meiryo" charset="-128"/>
              </a:rPr>
              <a:t>B:121</a:t>
            </a:r>
            <a:endParaRPr kumimoji="1" lang="ja-JP" altLang="en-US" sz="2800" dirty="0"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3" name="正方形/長方形 22"/>
          <p:cNvSpPr>
            <a:spLocks/>
          </p:cNvSpPr>
          <p:nvPr userDrawn="1"/>
        </p:nvSpPr>
        <p:spPr>
          <a:xfrm>
            <a:off x="6962996" y="1866379"/>
            <a:ext cx="1816274" cy="1816274"/>
          </a:xfrm>
          <a:prstGeom prst="rect">
            <a:avLst/>
          </a:prstGeom>
          <a:solidFill>
            <a:srgbClr val="4141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en-US" altLang="ja-JP" sz="2800" dirty="0">
                <a:solidFill>
                  <a:schemeClr val="bg1"/>
                </a:solidFill>
                <a:uFillTx/>
                <a:latin typeface="Meiryo" charset="-128"/>
                <a:ea typeface="Meiryo" charset="-128"/>
                <a:cs typeface="Meiryo" charset="-128"/>
              </a:rPr>
              <a:t>R:65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uFillTx/>
                <a:latin typeface="Meiryo" charset="-128"/>
                <a:ea typeface="Meiryo" charset="-128"/>
                <a:cs typeface="Meiryo" charset="-128"/>
              </a:rPr>
              <a:t>G:65</a:t>
            </a:r>
          </a:p>
          <a:p>
            <a:pPr algn="l"/>
            <a:r>
              <a:rPr kumimoji="1" lang="en-US" altLang="ja-JP" sz="2800" dirty="0">
                <a:solidFill>
                  <a:schemeClr val="bg1"/>
                </a:solidFill>
                <a:uFillTx/>
                <a:latin typeface="Meiryo" charset="-128"/>
                <a:ea typeface="Meiryo" charset="-128"/>
                <a:cs typeface="Meiryo" charset="-128"/>
              </a:rPr>
              <a:t>B:65</a:t>
            </a:r>
            <a:endParaRPr kumimoji="1" lang="ja-JP" altLang="en-US" sz="2800" dirty="0">
              <a:solidFill>
                <a:schemeClr val="bg1"/>
              </a:solidFill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25" name="スライド番号プレースホルダー 6"/>
          <p:cNvSpPr txBox="1">
            <a:spLocks/>
          </p:cNvSpPr>
          <p:nvPr userDrawn="1"/>
        </p:nvSpPr>
        <p:spPr>
          <a:xfrm>
            <a:off x="1110212" y="1438132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>
                <a:uFillTx/>
              </a:defRPr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uFillTx/>
                <a:latin typeface="Meiryo" charset="-128"/>
                <a:ea typeface="Meiryo" charset="-128"/>
                <a:cs typeface="Meiryo" charset="-128"/>
              </a:rPr>
              <a:t>アクセントカラー</a:t>
            </a:r>
          </a:p>
        </p:txBody>
      </p:sp>
      <p:sp>
        <p:nvSpPr>
          <p:cNvPr id="26" name="スライド番号プレースホルダー 6"/>
          <p:cNvSpPr txBox="1">
            <a:spLocks/>
          </p:cNvSpPr>
          <p:nvPr userDrawn="1"/>
        </p:nvSpPr>
        <p:spPr>
          <a:xfrm>
            <a:off x="3061140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>
                <a:uFillTx/>
              </a:defRPr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uFillTx/>
                <a:latin typeface="Meiryo" charset="-128"/>
                <a:ea typeface="Meiryo" charset="-128"/>
                <a:cs typeface="Meiryo" charset="-128"/>
              </a:rPr>
              <a:t>メインカラー</a:t>
            </a:r>
          </a:p>
        </p:txBody>
      </p:sp>
      <p:sp>
        <p:nvSpPr>
          <p:cNvPr id="27" name="スライド番号プレースホルダー 6"/>
          <p:cNvSpPr txBox="1">
            <a:spLocks/>
          </p:cNvSpPr>
          <p:nvPr userDrawn="1"/>
        </p:nvSpPr>
        <p:spPr>
          <a:xfrm>
            <a:off x="5012068" y="1438131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>
                <a:uFillTx/>
              </a:defRPr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uFillTx/>
                <a:latin typeface="Meiryo" charset="-128"/>
                <a:ea typeface="Meiryo" charset="-128"/>
                <a:cs typeface="Meiryo" charset="-128"/>
              </a:rPr>
              <a:t>サブカラー</a:t>
            </a:r>
          </a:p>
        </p:txBody>
      </p:sp>
      <p:sp>
        <p:nvSpPr>
          <p:cNvPr id="28" name="スライド番号プレースホルダー 6"/>
          <p:cNvSpPr txBox="1">
            <a:spLocks/>
          </p:cNvSpPr>
          <p:nvPr userDrawn="1"/>
        </p:nvSpPr>
        <p:spPr>
          <a:xfrm>
            <a:off x="6962996" y="1417424"/>
            <a:ext cx="1816274" cy="365125"/>
          </a:xfrm>
          <a:prstGeom prst="rect">
            <a:avLst/>
          </a:prstGeom>
        </p:spPr>
        <p:txBody>
          <a:bodyPr/>
          <a:lstStyle>
            <a:defPPr>
              <a:defRPr lang="en-US">
                <a:uFillTx/>
              </a:defRPr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>
                <a:uFillTx/>
                <a:latin typeface="Meiryo" charset="-128"/>
                <a:ea typeface="Meiryo" charset="-128"/>
                <a:cs typeface="Meiryo" charset="-128"/>
              </a:rPr>
              <a:t>文字色</a:t>
            </a:r>
            <a:endParaRPr kumimoji="1" lang="ja-JP" altLang="en-US" sz="1600" dirty="0"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32" name="正方形/長方形 31"/>
          <p:cNvSpPr>
            <a:spLocks/>
          </p:cNvSpPr>
          <p:nvPr userDrawn="1"/>
        </p:nvSpPr>
        <p:spPr>
          <a:xfrm>
            <a:off x="618565" y="4018119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uFillTx/>
            </a:endParaRPr>
          </a:p>
        </p:txBody>
      </p:sp>
      <p:sp>
        <p:nvSpPr>
          <p:cNvPr id="33" name="タイトル 1"/>
          <p:cNvSpPr txBox="1">
            <a:spLocks/>
          </p:cNvSpPr>
          <p:nvPr userDrawn="1"/>
        </p:nvSpPr>
        <p:spPr>
          <a:xfrm>
            <a:off x="853595" y="4093456"/>
            <a:ext cx="8556654" cy="5002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None/>
              <a:defRPr kumimoji="1" lang="en-US" altLang="en-US" sz="2600" kern="1200" spc="300" normalizeH="0" baseline="0">
                <a:solidFill>
                  <a:srgbClr val="414141"/>
                </a:solidFill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r>
              <a:rPr lang="ja-JP" altLang="en-US" spc="300" dirty="0">
                <a:uFillTx/>
              </a:rPr>
              <a:t>文字ルール</a:t>
            </a:r>
            <a:endParaRPr lang="ja-JP" spc="300" dirty="0">
              <a:uFillTx/>
            </a:endParaRPr>
          </a:p>
        </p:txBody>
      </p:sp>
      <p:pic>
        <p:nvPicPr>
          <p:cNvPr id="39" name="図 3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0212" y="5493315"/>
            <a:ext cx="715728" cy="483600"/>
          </a:xfrm>
          <a:prstGeom prst="rect">
            <a:avLst/>
          </a:prstGeom>
        </p:spPr>
      </p:pic>
      <p:sp>
        <p:nvSpPr>
          <p:cNvPr id="40" name="正方形/長方形 39"/>
          <p:cNvSpPr>
            <a:spLocks/>
          </p:cNvSpPr>
          <p:nvPr userDrawn="1"/>
        </p:nvSpPr>
        <p:spPr>
          <a:xfrm>
            <a:off x="2018349" y="5588027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uFillTx/>
                <a:latin typeface="Meiryo" charset="-128"/>
                <a:ea typeface="Meiryo" charset="-128"/>
                <a:cs typeface="Meiryo" charset="-128"/>
              </a:rPr>
              <a:t>文字の間隔：ひろく</a:t>
            </a:r>
            <a:endParaRPr lang="ja-JP" altLang="ja-JP" spc="300" dirty="0"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9239" y="4814499"/>
            <a:ext cx="3135910" cy="589066"/>
          </a:xfrm>
          <a:prstGeom prst="rect">
            <a:avLst/>
          </a:prstGeom>
        </p:spPr>
      </p:pic>
      <p:sp>
        <p:nvSpPr>
          <p:cNvPr id="18" name="正方形/長方形 17"/>
          <p:cNvSpPr>
            <a:spLocks/>
          </p:cNvSpPr>
          <p:nvPr userDrawn="1"/>
        </p:nvSpPr>
        <p:spPr>
          <a:xfrm>
            <a:off x="5658793" y="4924366"/>
            <a:ext cx="25172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uFillTx/>
                <a:latin typeface="Meiryo" charset="-128"/>
                <a:ea typeface="Meiryo" charset="-128"/>
                <a:cs typeface="Meiryo" charset="-128"/>
              </a:rPr>
              <a:t>見出し：</a:t>
            </a:r>
            <a:r>
              <a:rPr lang="en-US" altLang="ja-JP" sz="2600" spc="300" dirty="0">
                <a:uFillTx/>
                <a:latin typeface="Meiryo" charset="-128"/>
                <a:ea typeface="Meiryo" charset="-128"/>
                <a:cs typeface="Meiryo" charset="-128"/>
              </a:rPr>
              <a:t>26size</a:t>
            </a:r>
            <a:endParaRPr lang="ja-JP" altLang="ja-JP" sz="2600" spc="300" dirty="0"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19" name="正方形/長方形 18"/>
          <p:cNvSpPr>
            <a:spLocks/>
          </p:cNvSpPr>
          <p:nvPr userDrawn="1"/>
        </p:nvSpPr>
        <p:spPr>
          <a:xfrm>
            <a:off x="5658792" y="5550449"/>
            <a:ext cx="4147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pc="300" dirty="0">
                <a:uFillTx/>
                <a:latin typeface="Meiryo" charset="-128"/>
                <a:ea typeface="Meiryo" charset="-128"/>
                <a:cs typeface="Meiryo" charset="-128"/>
              </a:rPr>
              <a:t>本文：</a:t>
            </a:r>
            <a:r>
              <a:rPr lang="en-US" altLang="ja-JP" spc="300" dirty="0">
                <a:uFillTx/>
                <a:latin typeface="Meiryo" charset="-128"/>
                <a:ea typeface="Meiryo" charset="-128"/>
                <a:cs typeface="Meiryo" charset="-128"/>
              </a:rPr>
              <a:t>18〜</a:t>
            </a:r>
            <a:r>
              <a:rPr lang="en-US" altLang="ja-JP" sz="2400" spc="300" dirty="0">
                <a:uFillTx/>
                <a:latin typeface="Meiryo" charset="-128"/>
                <a:ea typeface="Meiryo" charset="-128"/>
                <a:cs typeface="Meiryo" charset="-128"/>
              </a:rPr>
              <a:t>24size</a:t>
            </a:r>
            <a:r>
              <a:rPr lang="ja-JP" altLang="en-US" spc="300" dirty="0">
                <a:uFillTx/>
                <a:latin typeface="Meiryo" charset="-128"/>
                <a:ea typeface="Meiryo" charset="-128"/>
                <a:cs typeface="Meiryo" charset="-128"/>
              </a:rPr>
              <a:t>（参考値）</a:t>
            </a:r>
            <a:endParaRPr lang="ja-JP" altLang="ja-JP" spc="300" dirty="0">
              <a:uFillTx/>
              <a:latin typeface="Meiryo" charset="-128"/>
              <a:ea typeface="Meiryo" charset="-128"/>
              <a:cs typeface="Meiryo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2209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51507" y="491185"/>
            <a:ext cx="8543925" cy="53911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600">
                <a:solidFill>
                  <a:srgbClr val="414141"/>
                </a:solidFill>
                <a:uFillTx/>
              </a:defRPr>
            </a:lvl1pPr>
          </a:lstStyle>
          <a:p>
            <a:r>
              <a:rPr kumimoji="1" lang="ja-JP" altLang="en-US" dirty="0">
                <a:uFillTx/>
              </a:rPr>
              <a:t>マスター タイトルの書式設定</a:t>
            </a:r>
          </a:p>
        </p:txBody>
      </p:sp>
      <p:sp>
        <p:nvSpPr>
          <p:cNvPr id="10" name="正方形/長方形 9"/>
          <p:cNvSpPr>
            <a:spLocks/>
          </p:cNvSpPr>
          <p:nvPr userDrawn="1"/>
        </p:nvSpPr>
        <p:spPr>
          <a:xfrm>
            <a:off x="618565" y="508743"/>
            <a:ext cx="128706" cy="504000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4418804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3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1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855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341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5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989369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accent6"/>
                </a:solidFill>
              </a:ln>
            </a:endParaRPr>
          </a:p>
        </p:txBody>
      </p:sp>
      <p:sp>
        <p:nvSpPr>
          <p:cNvPr id="7" name="正方形/長方形 6"/>
          <p:cNvSpPr/>
          <p:nvPr userDrawn="1"/>
        </p:nvSpPr>
        <p:spPr>
          <a:xfrm flipV="1">
            <a:off x="171103" y="194982"/>
            <a:ext cx="9563794" cy="646803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1" dirty="0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867" y="1043152"/>
            <a:ext cx="3999504" cy="5657834"/>
          </a:xfrm>
          <a:prstGeom prst="rect">
            <a:avLst/>
          </a:prstGeom>
        </p:spPr>
      </p:pic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519137" y="6492875"/>
            <a:ext cx="374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DBD410F-CC7F-F342-B980-8E087C612C3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844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710" r:id="rId2"/>
    <p:sldLayoutId id="2147483683" r:id="rId3"/>
    <p:sldLayoutId id="2147483721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2400"/>
        </a:spcAft>
        <a:buNone/>
        <a:defRPr kumimoji="1" lang="en-US" altLang="en-US" sz="2600" kern="1200" spc="300" normalizeH="0" baseline="0" dirty="0">
          <a:solidFill>
            <a:srgbClr val="41414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2800" kern="1200" spc="100" baseline="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953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BEAA0-BF7B-344B-998A-ADB2061494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97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427E-7D97-0345-BFCC-17FF4A896FA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42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70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7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427E-7D97-0345-BFCC-17FF4A896FA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98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8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/>
          </p:cNvSpPr>
          <p:nvPr userDrawn="1"/>
        </p:nvSpPr>
        <p:spPr>
          <a:xfrm flipV="1">
            <a:off x="171103" y="227255"/>
            <a:ext cx="9563794" cy="646803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1" dirty="0">
              <a:uFillTx/>
            </a:endParaRPr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703867" y="1042168"/>
            <a:ext cx="3999504" cy="5659802"/>
          </a:xfrm>
          <a:prstGeom prst="rect">
            <a:avLst/>
          </a:prstGeom>
        </p:spPr>
      </p:pic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519137" y="6492875"/>
            <a:ext cx="374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uFillTx/>
              </a:defRPr>
            </a:lvl1pPr>
          </a:lstStyle>
          <a:p>
            <a:fld id="{DDBD410F-CC7F-F342-B980-8E087C612C3C}" type="slidenum">
              <a:rPr kumimoji="1" lang="ja-JP" altLang="en-US" smtClean="0">
                <a:uFillTx/>
              </a:rPr>
              <a:pPr/>
              <a:t>‹#›</a:t>
            </a:fld>
            <a:endParaRPr kumimoji="1" lang="ja-JP" alt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0422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2400"/>
        </a:spcAft>
        <a:buNone/>
        <a:defRPr kumimoji="1" lang="en-US" altLang="en-US" sz="2600" kern="1200" spc="300" normalizeH="0" baseline="0" dirty="0">
          <a:solidFill>
            <a:srgbClr val="414141"/>
          </a:solidFill>
          <a:uFillTx/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2800" kern="1200" spc="100" baseline="0">
          <a:solidFill>
            <a:schemeClr val="bg1">
              <a:lumMod val="7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1" y="2220654"/>
            <a:ext cx="9906000" cy="2509024"/>
          </a:xfrm>
          <a:prstGeom prst="rect">
            <a:avLst/>
          </a:prstGeom>
          <a:solidFill>
            <a:srgbClr val="FE7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flipH="1">
            <a:off x="233189" y="2806431"/>
            <a:ext cx="9439618" cy="1569660"/>
          </a:xfrm>
          <a:prstGeom prst="rect">
            <a:avLst/>
          </a:prstGeom>
          <a:noFill/>
        </p:spPr>
        <p:txBody>
          <a:bodyPr wrap="square" spcCol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800" b="1" i="0" u="none" strike="noStrike" kern="1200" cap="none" spc="300" normalizeH="0" baseline="0" noProof="0" dirty="0">
                <a:ln>
                  <a:noFill/>
                </a:ln>
                <a:solidFill>
                  <a:srgbClr val="F5F5F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次回だけのテーマ欄の改修</a:t>
            </a:r>
            <a:br>
              <a:rPr kumimoji="1" lang="en-US" altLang="ja-JP" sz="4800" b="1" i="0" u="none" strike="noStrike" kern="1200" cap="none" spc="300" normalizeH="0" baseline="0" noProof="0" dirty="0">
                <a:ln>
                  <a:noFill/>
                </a:ln>
                <a:solidFill>
                  <a:srgbClr val="F5F5F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en-US" altLang="ja-JP" sz="4800" b="1" i="0" u="none" strike="noStrike" kern="1200" cap="none" spc="300" normalizeH="0" baseline="0" noProof="0" dirty="0">
                <a:ln>
                  <a:noFill/>
                </a:ln>
                <a:solidFill>
                  <a:srgbClr val="F5F5F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(</a:t>
            </a:r>
            <a:r>
              <a:rPr kumimoji="1" lang="ja-JP" altLang="en-US" sz="4800" b="1" i="0" u="none" strike="noStrike" kern="1200" cap="none" spc="300" normalizeH="0" baseline="0" noProof="0" dirty="0">
                <a:ln>
                  <a:noFill/>
                </a:ln>
                <a:solidFill>
                  <a:srgbClr val="F5F5F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利用シーン追加</a:t>
            </a:r>
            <a:r>
              <a:rPr kumimoji="1" lang="en-US" altLang="ja-JP" sz="4800" b="1" i="0" u="none" strike="noStrike" kern="1200" cap="none" spc="300" normalizeH="0" baseline="0" noProof="0" dirty="0">
                <a:ln>
                  <a:noFill/>
                </a:ln>
                <a:solidFill>
                  <a:srgbClr val="F5F5F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46342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D662419A-0DE1-43F4-8C65-72F153A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07" y="491185"/>
            <a:ext cx="8543925" cy="539115"/>
          </a:xfrm>
        </p:spPr>
        <p:txBody>
          <a:bodyPr/>
          <a:lstStyle/>
          <a:p>
            <a:r>
              <a:rPr lang="ja-JP" altLang="en-US" b="1" dirty="0"/>
              <a:t>概要</a:t>
            </a:r>
            <a:endParaRPr kumimoji="1" lang="ja-JP" altLang="en-US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8318CA1-84CE-4BB1-9AB9-417BDABD5D32}"/>
              </a:ext>
            </a:extLst>
          </p:cNvPr>
          <p:cNvSpPr txBox="1"/>
          <p:nvPr/>
        </p:nvSpPr>
        <p:spPr>
          <a:xfrm flipH="1">
            <a:off x="575089" y="1202389"/>
            <a:ext cx="8699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お洋服の利用シーンとして「オフィス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プライベート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両方」から一つをお客様に選んでもらい、選んでもらったものが選定画面に出てくるようになります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B5BB15-67C2-43A3-8B9A-400B4A402DFF}"/>
              </a:ext>
            </a:extLst>
          </p:cNvPr>
          <p:cNvSpPr txBox="1"/>
          <p:nvPr/>
        </p:nvSpPr>
        <p:spPr>
          <a:xfrm flipH="1">
            <a:off x="631825" y="2153877"/>
            <a:ext cx="281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選定画面イメージ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2904592-A129-45D2-9189-3EB50E671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4187" y="2523209"/>
            <a:ext cx="5256573" cy="3873548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B3F007-4AFD-4B68-8477-D6DF1F7DF082}"/>
              </a:ext>
            </a:extLst>
          </p:cNvPr>
          <p:cNvSpPr/>
          <p:nvPr/>
        </p:nvSpPr>
        <p:spPr>
          <a:xfrm>
            <a:off x="2571750" y="5099050"/>
            <a:ext cx="874138" cy="168276"/>
          </a:xfrm>
          <a:prstGeom prst="rect">
            <a:avLst/>
          </a:prstGeom>
          <a:noFill/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88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D662419A-0DE1-43F4-8C65-72F153A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07" y="491185"/>
            <a:ext cx="8543925" cy="539115"/>
          </a:xfrm>
        </p:spPr>
        <p:txBody>
          <a:bodyPr>
            <a:normAutofit/>
          </a:bodyPr>
          <a:lstStyle/>
          <a:p>
            <a:r>
              <a:rPr lang="ja-JP" altLang="en-US" b="1" dirty="0"/>
              <a:t>注意事項</a:t>
            </a:r>
            <a:endParaRPr kumimoji="1" lang="ja-JP" altLang="en-US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5AAD0B0-7124-4EC7-8CC6-7AF0E5459FE1}"/>
              </a:ext>
            </a:extLst>
          </p:cNvPr>
          <p:cNvSpPr txBox="1"/>
          <p:nvPr/>
        </p:nvSpPr>
        <p:spPr>
          <a:xfrm flipH="1">
            <a:off x="575089" y="1261656"/>
            <a:ext cx="869908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すべてのお客様が利用シーンを答えてくれるわけではありません。詳細には以下のとおりです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Yu Gothic" panose="020B0400000000000000" pitchFamily="50" charset="-128"/>
              <a:buChar char="※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新規登録されたお客様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r>
              <a:rPr kumimoji="1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任意で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初回の利用シーンを聞いている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Yu Gothic" panose="020B0400000000000000" pitchFamily="50" charset="-128"/>
              <a:buChar char="※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既存のお客様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お手元のアイテム返却時に</a:t>
            </a:r>
            <a:r>
              <a:rPr kumimoji="1"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必須で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利用シーンを教えてくれる</a:t>
            </a:r>
            <a:b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└ただし、アプリ版のリリース・お客様側でのアプリアップデート等々のタイミングのせいで、</a:t>
            </a:r>
            <a:b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来年になるまでは利用シーン無しでアイテムが返却されてしまうことが多い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ざっくりとは、</a:t>
            </a:r>
            <a:b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選定に入ったときに、「次回だけのテーマ」欄に利用シーンが書いてあったりなかったりする。書いてある場合は、それに従う。という形でご理解頂ければ！</a:t>
            </a:r>
            <a:endParaRPr kumimoji="1" lang="en-US" altLang="ja-JP" sz="2400" b="1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4869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D662419A-0DE1-43F4-8C65-72F153A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07" y="491185"/>
            <a:ext cx="8543925" cy="539115"/>
          </a:xfrm>
        </p:spPr>
        <p:txBody>
          <a:bodyPr>
            <a:normAutofit/>
          </a:bodyPr>
          <a:lstStyle/>
          <a:p>
            <a:r>
              <a:rPr lang="ja-JP" altLang="en-US" b="1" dirty="0"/>
              <a:t>画面イメージ</a:t>
            </a:r>
            <a:r>
              <a:rPr lang="en-US" altLang="ja-JP" b="1" dirty="0"/>
              <a:t>_</a:t>
            </a:r>
            <a:r>
              <a:rPr lang="ja-JP" altLang="en-US" b="1" dirty="0"/>
              <a:t>ユーザーカルテ</a:t>
            </a:r>
            <a:endParaRPr kumimoji="1" lang="ja-JP" altLang="en-US" b="1" dirty="0"/>
          </a:p>
        </p:txBody>
      </p:sp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BAD710B4-A55E-47CD-93B5-46C25DFCA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0525" y="2100792"/>
            <a:ext cx="91249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93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D662419A-0DE1-43F4-8C65-72F153AC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07" y="491185"/>
            <a:ext cx="8543925" cy="539115"/>
          </a:xfrm>
        </p:spPr>
        <p:txBody>
          <a:bodyPr>
            <a:normAutofit/>
          </a:bodyPr>
          <a:lstStyle/>
          <a:p>
            <a:r>
              <a:rPr kumimoji="1" lang="ja-JP" altLang="en-US" b="1" dirty="0"/>
              <a:t>画面イメージ</a:t>
            </a:r>
            <a:r>
              <a:rPr kumimoji="1" lang="en-US" altLang="ja-JP" b="1" dirty="0"/>
              <a:t>_</a:t>
            </a:r>
            <a:r>
              <a:rPr kumimoji="1" lang="ja-JP" altLang="en-US" b="1" dirty="0"/>
              <a:t>お客様が見る画面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3F11DD0-5B42-4784-8231-F2E8F1123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158" y="1635759"/>
            <a:ext cx="2730340" cy="482536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06E695A-55A1-4B52-9C86-54AAC1E78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556" y="1628738"/>
            <a:ext cx="2599134" cy="250564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218CE71-4280-44DD-B6B2-BB317AF607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0749" y="1635759"/>
            <a:ext cx="2823426" cy="92948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E5948994-87A0-4CC6-94A7-5B86A6D444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0749" y="2750887"/>
            <a:ext cx="2908094" cy="950221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AE83A3-2451-423E-92A7-C872E1626F1F}"/>
              </a:ext>
            </a:extLst>
          </p:cNvPr>
          <p:cNvSpPr txBox="1"/>
          <p:nvPr/>
        </p:nvSpPr>
        <p:spPr>
          <a:xfrm flipH="1">
            <a:off x="3277498" y="1259406"/>
            <a:ext cx="26934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利用シーンを答えるとフリー入力欄</a:t>
            </a:r>
            <a:endParaRPr kumimoji="1"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9497282-7C29-4323-BC2E-050264029004}"/>
              </a:ext>
            </a:extLst>
          </p:cNvPr>
          <p:cNvSpPr txBox="1"/>
          <p:nvPr/>
        </p:nvSpPr>
        <p:spPr>
          <a:xfrm flipH="1">
            <a:off x="283633" y="1259406"/>
            <a:ext cx="2800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利用シーン</a:t>
            </a:r>
            <a:r>
              <a:rPr kumimoji="1"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返却時必須</a:t>
            </a:r>
            <a:r>
              <a:rPr kumimoji="1"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B04BB08-523B-44F9-A03C-2E4740EA2301}"/>
              </a:ext>
            </a:extLst>
          </p:cNvPr>
          <p:cNvSpPr txBox="1"/>
          <p:nvPr/>
        </p:nvSpPr>
        <p:spPr>
          <a:xfrm flipH="1">
            <a:off x="6163690" y="1259406"/>
            <a:ext cx="26934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選んだシーンでガイドが変わる</a:t>
            </a:r>
            <a:endParaRPr kumimoji="1"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428C149-AE25-400A-B561-EF36899C63B9}"/>
              </a:ext>
            </a:extLst>
          </p:cNvPr>
          <p:cNvSpPr/>
          <p:nvPr/>
        </p:nvSpPr>
        <p:spPr>
          <a:xfrm>
            <a:off x="547158" y="5047310"/>
            <a:ext cx="2730340" cy="1319506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657533"/>
      </p:ext>
    </p:extLst>
  </p:cSld>
  <p:clrMapOvr>
    <a:masterClrMapping/>
  </p:clrMapOvr>
</p:sld>
</file>

<file path=ppt/theme/theme1.xml><?xml version="1.0" encoding="utf-8"?>
<a:theme xmlns:a="http://schemas.openxmlformats.org/drawingml/2006/main" name="airClosetデフォルト">
  <a:themeElements>
    <a:clrScheme name="airCloset">
      <a:dk1>
        <a:srgbClr val="414141"/>
      </a:dk1>
      <a:lt1>
        <a:srgbClr val="F5F5F5"/>
      </a:lt1>
      <a:dk2>
        <a:srgbClr val="FFFFFF"/>
      </a:dk2>
      <a:lt2>
        <a:srgbClr val="FE7979"/>
      </a:lt2>
      <a:accent1>
        <a:srgbClr val="F52744"/>
      </a:accent1>
      <a:accent2>
        <a:srgbClr val="FFB7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rCloset for Stylist企画書" id="{BC3278F3-A7D3-9448-9AE3-22F964745BE3}" vid="{11FE3242-F244-0B4D-AA57-B5003F0653D7}"/>
    </a:ext>
  </a:extLst>
</a:theme>
</file>

<file path=ppt/theme/theme2.xml><?xml version="1.0" encoding="utf-8"?>
<a:theme xmlns:a="http://schemas.openxmlformats.org/drawingml/2006/main" name="1_デザインの設定">
  <a:themeElements>
    <a:clrScheme name="airCloset">
      <a:dk1>
        <a:srgbClr val="414141"/>
      </a:dk1>
      <a:lt1>
        <a:srgbClr val="F5F5F5"/>
      </a:lt1>
      <a:dk2>
        <a:srgbClr val="FFFFFF"/>
      </a:dk2>
      <a:lt2>
        <a:srgbClr val="FE7979"/>
      </a:lt2>
      <a:accent1>
        <a:srgbClr val="F52744"/>
      </a:accent1>
      <a:accent2>
        <a:srgbClr val="FFB7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rCloset for Stylist企画書" id="{BC3278F3-A7D3-9448-9AE3-22F964745BE3}" vid="{74776212-FB73-EA4C-990D-48D3A75AB862}"/>
    </a:ext>
  </a:extLst>
</a:theme>
</file>

<file path=ppt/theme/theme3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rCloset for Stylist企画書" id="{BC3278F3-A7D3-9448-9AE3-22F964745BE3}" vid="{A247C8A9-C9DB-1D4F-B00E-17ECDB7F54E1}"/>
    </a:ext>
  </a:extLst>
</a:theme>
</file>

<file path=ppt/theme/theme4.xml><?xml version="1.0" encoding="utf-8"?>
<a:theme xmlns:a="http://schemas.openxmlformats.org/drawingml/2006/main" name="2_デザインの設定">
  <a:themeElements>
    <a:clrScheme name="airCloset">
      <a:dk1>
        <a:srgbClr val="414141"/>
      </a:dk1>
      <a:lt1>
        <a:srgbClr val="F5F5F5"/>
      </a:lt1>
      <a:dk2>
        <a:srgbClr val="FFFFFF"/>
      </a:dk2>
      <a:lt2>
        <a:srgbClr val="FE7979"/>
      </a:lt2>
      <a:accent1>
        <a:srgbClr val="F52744"/>
      </a:accent1>
      <a:accent2>
        <a:srgbClr val="FFB7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デザインの設定">
  <a:themeElements>
    <a:clrScheme name="airCloset">
      <a:dk1>
        <a:srgbClr val="414141"/>
      </a:dk1>
      <a:lt1>
        <a:srgbClr val="F5F5F5"/>
      </a:lt1>
      <a:dk2>
        <a:srgbClr val="FFFFFF"/>
      </a:dk2>
      <a:lt2>
        <a:srgbClr val="FE7979"/>
      </a:lt2>
      <a:accent1>
        <a:srgbClr val="F52744"/>
      </a:accent1>
      <a:accent2>
        <a:srgbClr val="FFB7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デザインの設定">
  <a:themeElements>
    <a:clrScheme name="airCloset">
      <a:dk1>
        <a:srgbClr val="414141"/>
      </a:dk1>
      <a:lt1>
        <a:srgbClr val="F5F5F5"/>
      </a:lt1>
      <a:dk2>
        <a:srgbClr val="FFFFFF"/>
      </a:dk2>
      <a:lt2>
        <a:srgbClr val="FE7979"/>
      </a:lt2>
      <a:accent1>
        <a:srgbClr val="F52744"/>
      </a:accent1>
      <a:accent2>
        <a:srgbClr val="FFB7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airClosetデフォルト">
  <a:themeElements>
    <a:clrScheme name="airCloset">
      <a:dk1>
        <a:srgbClr val="414141"/>
      </a:dk1>
      <a:lt1>
        <a:srgbClr val="F5F5F5"/>
      </a:lt1>
      <a:dk2>
        <a:srgbClr val="FFFFFF"/>
      </a:dk2>
      <a:lt2>
        <a:srgbClr val="FE7979"/>
      </a:lt2>
      <a:accent1>
        <a:srgbClr val="F52744"/>
      </a:accent1>
      <a:accent2>
        <a:srgbClr val="FFB7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airCloset for Stylist企画書</Template>
  <TotalTime>57652</TotalTime>
  <Words>220</Words>
  <Application>Microsoft Office PowerPoint</Application>
  <PresentationFormat>A4 210 x 297 mm</PresentationFormat>
  <Paragraphs>16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7</vt:i4>
      </vt:variant>
      <vt:variant>
        <vt:lpstr>スライド タイトル</vt:lpstr>
      </vt:variant>
      <vt:variant>
        <vt:i4>5</vt:i4>
      </vt:variant>
    </vt:vector>
  </HeadingPairs>
  <TitlesOfParts>
    <vt:vector size="21" baseType="lpstr">
      <vt:lpstr>Meiryo UI</vt:lpstr>
      <vt:lpstr>Meiryo</vt:lpstr>
      <vt:lpstr>Meiryo</vt:lpstr>
      <vt:lpstr>Yu Gothic</vt:lpstr>
      <vt:lpstr>Yu Gothic</vt:lpstr>
      <vt:lpstr>Yu Gothic Light</vt:lpstr>
      <vt:lpstr>Arial</vt:lpstr>
      <vt:lpstr>Calibri</vt:lpstr>
      <vt:lpstr>Wingdings</vt:lpstr>
      <vt:lpstr>airClosetデフォルト</vt:lpstr>
      <vt:lpstr>1_デザインの設定</vt:lpstr>
      <vt:lpstr>デザインの設定</vt:lpstr>
      <vt:lpstr>2_デザインの設定</vt:lpstr>
      <vt:lpstr>3_デザインの設定</vt:lpstr>
      <vt:lpstr>4_デザインの設定</vt:lpstr>
      <vt:lpstr>2_airClosetデフォルト</vt:lpstr>
      <vt:lpstr>PowerPoint プレゼンテーション</vt:lpstr>
      <vt:lpstr>概要</vt:lpstr>
      <vt:lpstr>注意事項</vt:lpstr>
      <vt:lpstr>画面イメージ_ユーザーカルテ</vt:lpstr>
      <vt:lpstr>画面イメージ_お客様が見る画面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店舗からの緊急連絡先のお願い</dc:title>
  <dc:creator>林優里</dc:creator>
  <cp:lastModifiedBy>倉石 卓司</cp:lastModifiedBy>
  <cp:revision>380</cp:revision>
  <cp:lastPrinted>2016-06-20T01:34:48Z</cp:lastPrinted>
  <dcterms:created xsi:type="dcterms:W3CDTF">2017-05-11T05:28:13Z</dcterms:created>
  <dcterms:modified xsi:type="dcterms:W3CDTF">2021-11-24T04:50:05Z</dcterms:modified>
</cp:coreProperties>
</file>